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86" r:id="rId10"/>
    <p:sldId id="283" r:id="rId11"/>
    <p:sldId id="284" r:id="rId12"/>
    <p:sldId id="285" r:id="rId13"/>
    <p:sldId id="288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09.wmf"/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12" Type="http://schemas.openxmlformats.org/officeDocument/2006/relationships/image" Target="../media/image108.wmf"/><Relationship Id="rId2" Type="http://schemas.openxmlformats.org/officeDocument/2006/relationships/image" Target="../media/image86.wmf"/><Relationship Id="rId16" Type="http://schemas.openxmlformats.org/officeDocument/2006/relationships/image" Target="../media/image112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11" Type="http://schemas.openxmlformats.org/officeDocument/2006/relationships/image" Target="../media/image107.wmf"/><Relationship Id="rId5" Type="http://schemas.openxmlformats.org/officeDocument/2006/relationships/image" Target="../media/image89.wmf"/><Relationship Id="rId15" Type="http://schemas.openxmlformats.org/officeDocument/2006/relationships/image" Target="../media/image111.wmf"/><Relationship Id="rId10" Type="http://schemas.openxmlformats.org/officeDocument/2006/relationships/image" Target="../media/image94.wmf"/><Relationship Id="rId4" Type="http://schemas.openxmlformats.org/officeDocument/2006/relationships/image" Target="../media/image104.wmf"/><Relationship Id="rId9" Type="http://schemas.openxmlformats.org/officeDocument/2006/relationships/image" Target="../media/image93.wmf"/><Relationship Id="rId14" Type="http://schemas.openxmlformats.org/officeDocument/2006/relationships/image" Target="../media/image1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image" Target="../media/image145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12" Type="http://schemas.openxmlformats.org/officeDocument/2006/relationships/image" Target="../media/image144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11" Type="http://schemas.openxmlformats.org/officeDocument/2006/relationships/image" Target="../media/image143.wmf"/><Relationship Id="rId5" Type="http://schemas.openxmlformats.org/officeDocument/2006/relationships/image" Target="../media/image137.wmf"/><Relationship Id="rId15" Type="http://schemas.openxmlformats.org/officeDocument/2006/relationships/image" Target="../media/image147.wmf"/><Relationship Id="rId10" Type="http://schemas.openxmlformats.org/officeDocument/2006/relationships/image" Target="../media/image142.wmf"/><Relationship Id="rId4" Type="http://schemas.openxmlformats.org/officeDocument/2006/relationships/image" Target="../media/image136.wmf"/><Relationship Id="rId9" Type="http://schemas.openxmlformats.org/officeDocument/2006/relationships/image" Target="../media/image141.wmf"/><Relationship Id="rId14" Type="http://schemas.openxmlformats.org/officeDocument/2006/relationships/image" Target="../media/image14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image" Target="../media/image151.wmf"/><Relationship Id="rId7" Type="http://schemas.openxmlformats.org/officeDocument/2006/relationships/image" Target="../media/image155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10" Type="http://schemas.openxmlformats.org/officeDocument/2006/relationships/image" Target="../media/image158.wmf"/><Relationship Id="rId4" Type="http://schemas.openxmlformats.org/officeDocument/2006/relationships/image" Target="../media/image152.wmf"/><Relationship Id="rId9" Type="http://schemas.openxmlformats.org/officeDocument/2006/relationships/image" Target="../media/image1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Relationship Id="rId9" Type="http://schemas.openxmlformats.org/officeDocument/2006/relationships/image" Target="../media/image1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7" Type="http://schemas.openxmlformats.org/officeDocument/2006/relationships/image" Target="../media/image187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3" Type="http://schemas.openxmlformats.org/officeDocument/2006/relationships/image" Target="../media/image201.wmf"/><Relationship Id="rId7" Type="http://schemas.openxmlformats.org/officeDocument/2006/relationships/image" Target="../media/image205.wmf"/><Relationship Id="rId12" Type="http://schemas.openxmlformats.org/officeDocument/2006/relationships/image" Target="../media/image210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6" Type="http://schemas.openxmlformats.org/officeDocument/2006/relationships/image" Target="../media/image204.wmf"/><Relationship Id="rId11" Type="http://schemas.openxmlformats.org/officeDocument/2006/relationships/image" Target="../media/image209.wmf"/><Relationship Id="rId5" Type="http://schemas.openxmlformats.org/officeDocument/2006/relationships/image" Target="../media/image203.wmf"/><Relationship Id="rId10" Type="http://schemas.openxmlformats.org/officeDocument/2006/relationships/image" Target="../media/image208.wmf"/><Relationship Id="rId4" Type="http://schemas.openxmlformats.org/officeDocument/2006/relationships/image" Target="../media/image202.wmf"/><Relationship Id="rId9" Type="http://schemas.openxmlformats.org/officeDocument/2006/relationships/image" Target="../media/image20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4" Type="http://schemas.openxmlformats.org/officeDocument/2006/relationships/image" Target="../media/image21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6" Type="http://schemas.openxmlformats.org/officeDocument/2006/relationships/image" Target="../media/image227.wmf"/><Relationship Id="rId5" Type="http://schemas.openxmlformats.org/officeDocument/2006/relationships/image" Target="../media/image226.wmf"/><Relationship Id="rId4" Type="http://schemas.openxmlformats.org/officeDocument/2006/relationships/image" Target="../media/image22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7" Type="http://schemas.openxmlformats.org/officeDocument/2006/relationships/image" Target="../media/image233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6" Type="http://schemas.openxmlformats.org/officeDocument/2006/relationships/image" Target="../media/image232.wmf"/><Relationship Id="rId5" Type="http://schemas.openxmlformats.org/officeDocument/2006/relationships/image" Target="../media/image231.wmf"/><Relationship Id="rId4" Type="http://schemas.openxmlformats.org/officeDocument/2006/relationships/image" Target="../media/image23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13" Type="http://schemas.openxmlformats.org/officeDocument/2006/relationships/image" Target="../media/image247.wmf"/><Relationship Id="rId18" Type="http://schemas.openxmlformats.org/officeDocument/2006/relationships/image" Target="../media/image252.wmf"/><Relationship Id="rId3" Type="http://schemas.openxmlformats.org/officeDocument/2006/relationships/image" Target="../media/image237.wmf"/><Relationship Id="rId7" Type="http://schemas.openxmlformats.org/officeDocument/2006/relationships/image" Target="../media/image241.wmf"/><Relationship Id="rId12" Type="http://schemas.openxmlformats.org/officeDocument/2006/relationships/image" Target="../media/image246.wmf"/><Relationship Id="rId17" Type="http://schemas.openxmlformats.org/officeDocument/2006/relationships/image" Target="../media/image251.wmf"/><Relationship Id="rId2" Type="http://schemas.openxmlformats.org/officeDocument/2006/relationships/image" Target="../media/image236.wmf"/><Relationship Id="rId16" Type="http://schemas.openxmlformats.org/officeDocument/2006/relationships/image" Target="../media/image250.wmf"/><Relationship Id="rId20" Type="http://schemas.openxmlformats.org/officeDocument/2006/relationships/image" Target="../media/image254.wmf"/><Relationship Id="rId1" Type="http://schemas.openxmlformats.org/officeDocument/2006/relationships/image" Target="../media/image235.wmf"/><Relationship Id="rId6" Type="http://schemas.openxmlformats.org/officeDocument/2006/relationships/image" Target="../media/image240.wmf"/><Relationship Id="rId11" Type="http://schemas.openxmlformats.org/officeDocument/2006/relationships/image" Target="../media/image245.wmf"/><Relationship Id="rId5" Type="http://schemas.openxmlformats.org/officeDocument/2006/relationships/image" Target="../media/image239.wmf"/><Relationship Id="rId15" Type="http://schemas.openxmlformats.org/officeDocument/2006/relationships/image" Target="../media/image249.wmf"/><Relationship Id="rId10" Type="http://schemas.openxmlformats.org/officeDocument/2006/relationships/image" Target="../media/image244.wmf"/><Relationship Id="rId19" Type="http://schemas.openxmlformats.org/officeDocument/2006/relationships/image" Target="../media/image253.wmf"/><Relationship Id="rId4" Type="http://schemas.openxmlformats.org/officeDocument/2006/relationships/image" Target="../media/image238.wmf"/><Relationship Id="rId9" Type="http://schemas.openxmlformats.org/officeDocument/2006/relationships/image" Target="../media/image243.wmf"/><Relationship Id="rId14" Type="http://schemas.openxmlformats.org/officeDocument/2006/relationships/image" Target="../media/image24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wmf"/><Relationship Id="rId2" Type="http://schemas.openxmlformats.org/officeDocument/2006/relationships/image" Target="../media/image258.wmf"/><Relationship Id="rId1" Type="http://schemas.openxmlformats.org/officeDocument/2006/relationships/image" Target="../media/image257.wmf"/><Relationship Id="rId5" Type="http://schemas.openxmlformats.org/officeDocument/2006/relationships/image" Target="../media/image261.wmf"/><Relationship Id="rId4" Type="http://schemas.openxmlformats.org/officeDocument/2006/relationships/image" Target="../media/image26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wmf"/><Relationship Id="rId13" Type="http://schemas.openxmlformats.org/officeDocument/2006/relationships/image" Target="../media/image271.wmf"/><Relationship Id="rId3" Type="http://schemas.openxmlformats.org/officeDocument/2006/relationships/image" Target="../media/image265.wmf"/><Relationship Id="rId7" Type="http://schemas.openxmlformats.org/officeDocument/2006/relationships/image" Target="../media/image267.wmf"/><Relationship Id="rId12" Type="http://schemas.openxmlformats.org/officeDocument/2006/relationships/image" Target="../media/image270.wmf"/><Relationship Id="rId2" Type="http://schemas.openxmlformats.org/officeDocument/2006/relationships/image" Target="../media/image264.wmf"/><Relationship Id="rId16" Type="http://schemas.openxmlformats.org/officeDocument/2006/relationships/image" Target="../media/image274.wmf"/><Relationship Id="rId1" Type="http://schemas.openxmlformats.org/officeDocument/2006/relationships/image" Target="../media/image263.wmf"/><Relationship Id="rId6" Type="http://schemas.openxmlformats.org/officeDocument/2006/relationships/image" Target="../media/image240.wmf"/><Relationship Id="rId11" Type="http://schemas.openxmlformats.org/officeDocument/2006/relationships/image" Target="../media/image269.wmf"/><Relationship Id="rId5" Type="http://schemas.openxmlformats.org/officeDocument/2006/relationships/image" Target="../media/image239.wmf"/><Relationship Id="rId15" Type="http://schemas.openxmlformats.org/officeDocument/2006/relationships/image" Target="../media/image273.wmf"/><Relationship Id="rId10" Type="http://schemas.openxmlformats.org/officeDocument/2006/relationships/image" Target="../media/image244.wmf"/><Relationship Id="rId4" Type="http://schemas.openxmlformats.org/officeDocument/2006/relationships/image" Target="../media/image266.wmf"/><Relationship Id="rId9" Type="http://schemas.openxmlformats.org/officeDocument/2006/relationships/image" Target="../media/image243.wmf"/><Relationship Id="rId14" Type="http://schemas.openxmlformats.org/officeDocument/2006/relationships/image" Target="../media/image27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wmf"/><Relationship Id="rId7" Type="http://schemas.openxmlformats.org/officeDocument/2006/relationships/image" Target="../media/image282.wmf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6" Type="http://schemas.openxmlformats.org/officeDocument/2006/relationships/image" Target="../media/image281.wmf"/><Relationship Id="rId5" Type="http://schemas.openxmlformats.org/officeDocument/2006/relationships/image" Target="../media/image280.wmf"/><Relationship Id="rId4" Type="http://schemas.openxmlformats.org/officeDocument/2006/relationships/image" Target="../media/image27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17" Type="http://schemas.openxmlformats.org/officeDocument/2006/relationships/image" Target="../media/image66.wmf"/><Relationship Id="rId2" Type="http://schemas.openxmlformats.org/officeDocument/2006/relationships/image" Target="../media/image51.wmf"/><Relationship Id="rId16" Type="http://schemas.openxmlformats.org/officeDocument/2006/relationships/image" Target="../media/image65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69.wmf"/><Relationship Id="rId16" Type="http://schemas.openxmlformats.org/officeDocument/2006/relationships/image" Target="../media/image83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5" Type="http://schemas.openxmlformats.org/officeDocument/2006/relationships/image" Target="../media/image8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7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12" Type="http://schemas.openxmlformats.org/officeDocument/2006/relationships/image" Target="../media/image96.wmf"/><Relationship Id="rId17" Type="http://schemas.openxmlformats.org/officeDocument/2006/relationships/image" Target="../media/image101.wmf"/><Relationship Id="rId2" Type="http://schemas.openxmlformats.org/officeDocument/2006/relationships/image" Target="../media/image86.wmf"/><Relationship Id="rId16" Type="http://schemas.openxmlformats.org/officeDocument/2006/relationships/image" Target="../media/image100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11" Type="http://schemas.openxmlformats.org/officeDocument/2006/relationships/image" Target="../media/image95.wmf"/><Relationship Id="rId5" Type="http://schemas.openxmlformats.org/officeDocument/2006/relationships/image" Target="../media/image89.wmf"/><Relationship Id="rId15" Type="http://schemas.openxmlformats.org/officeDocument/2006/relationships/image" Target="../media/image9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Relationship Id="rId14" Type="http://schemas.openxmlformats.org/officeDocument/2006/relationships/image" Target="../media/image9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BA2E46-C997-4545-95D1-3804409CA011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23E644-DAAC-4297-BCE8-413D4ABCA4D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71470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EC990B-0CF2-426C-A186-A462ECACD7C6}" type="slidenum">
              <a:rPr lang="en-CA" altLang="en-US"/>
              <a:pPr>
                <a:spcBef>
                  <a:spcPct val="0"/>
                </a:spcBef>
              </a:pPr>
              <a:t>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78884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22899-B450-4CC2-B83F-3B9B1CF72F89}" type="slidenum">
              <a:rPr lang="en-CA" altLang="en-US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08261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9F4B1-CBD1-4474-9E45-24213E8E486C}" type="slidenum">
              <a:rPr lang="en-CA" altLang="en-US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72862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E1220F-51A6-4401-9EC7-8E421D222371}" type="slidenum">
              <a:rPr lang="en-CA" altLang="en-US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71390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3E644-DAAC-4297-BCE8-413D4ABCA4D4}" type="slidenum">
              <a:rPr lang="en-CA" altLang="en-US" smtClean="0"/>
              <a:pPr>
                <a:defRPr/>
              </a:pPr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22409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AC194A-DA8A-4A6F-92E7-0C399A5F17A3}" type="slidenum">
              <a:rPr lang="en-CA" altLang="en-US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75436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4B7904-AEC1-4B11-99E5-BAB601B9CCBA}" type="slidenum">
              <a:rPr lang="en-CA" altLang="en-US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26711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ECAEBF-2D18-494B-AF59-9A222BC1A405}" type="slidenum">
              <a:rPr lang="en-CA" altLang="en-US"/>
              <a:pPr>
                <a:spcBef>
                  <a:spcPct val="0"/>
                </a:spcBef>
              </a:pPr>
              <a:t>16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590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6126B9-22D0-4B1E-81D9-C11DC09EFC06}" type="slidenum">
              <a:rPr lang="en-CA" altLang="en-US"/>
              <a:pPr>
                <a:spcBef>
                  <a:spcPct val="0"/>
                </a:spcBef>
              </a:pPr>
              <a:t>17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61322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BA4C31-70CE-450F-866D-4987162A256B}" type="slidenum">
              <a:rPr lang="en-CA" altLang="en-US"/>
              <a:pPr>
                <a:spcBef>
                  <a:spcPct val="0"/>
                </a:spcBef>
              </a:pPr>
              <a:t>18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12811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0743D-25F8-477D-987C-08D4DBAFEAAA}" type="slidenum">
              <a:rPr lang="en-CA" altLang="en-US"/>
              <a:pPr>
                <a:spcBef>
                  <a:spcPct val="0"/>
                </a:spcBef>
              </a:pPr>
              <a:t>19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6693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109F9C-2835-444E-9BBE-F68F026924AF}" type="slidenum">
              <a:rPr lang="en-CA" altLang="en-US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57741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5140C7-DB31-44C6-9BA7-0831758617AA}" type="slidenum">
              <a:rPr lang="en-CA" altLang="en-US"/>
              <a:pPr>
                <a:spcBef>
                  <a:spcPct val="0"/>
                </a:spcBef>
              </a:pPr>
              <a:t>20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26689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1CD816-409F-4369-A151-92B5ED67B78F}" type="slidenum">
              <a:rPr lang="en-CA" altLang="en-US"/>
              <a:pPr>
                <a:spcBef>
                  <a:spcPct val="0"/>
                </a:spcBef>
              </a:pPr>
              <a:t>21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5065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714424-1E20-42D6-8670-AB7B833830EC}" type="slidenum">
              <a:rPr lang="en-CA" altLang="en-US"/>
              <a:pPr>
                <a:spcBef>
                  <a:spcPct val="0"/>
                </a:spcBef>
              </a:pPr>
              <a:t>22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96583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BDF62D-B233-4DA6-880C-D9187816F08A}" type="slidenum">
              <a:rPr lang="en-CA" altLang="en-US"/>
              <a:pPr>
                <a:spcBef>
                  <a:spcPct val="0"/>
                </a:spcBef>
              </a:pPr>
              <a:t>23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89162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942DA9-EC6A-4D42-A224-36E9E40FDDCA}" type="slidenum">
              <a:rPr lang="en-CA" altLang="en-US"/>
              <a:pPr>
                <a:spcBef>
                  <a:spcPct val="0"/>
                </a:spcBef>
              </a:pPr>
              <a:t>24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90799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7FECA2-5D62-4EAC-A59E-AF1A236F4656}" type="slidenum">
              <a:rPr lang="en-CA" altLang="en-US"/>
              <a:pPr>
                <a:spcBef>
                  <a:spcPct val="0"/>
                </a:spcBef>
              </a:pPr>
              <a:t>25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09309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AFCA77-2F02-472F-9E71-C2D4418196E9}" type="slidenum">
              <a:rPr lang="en-CA" altLang="en-US"/>
              <a:pPr>
                <a:spcBef>
                  <a:spcPct val="0"/>
                </a:spcBef>
              </a:pPr>
              <a:t>26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88649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BCBE77-21BE-4C64-8139-84CD860E9CAA}" type="slidenum">
              <a:rPr lang="en-CA" altLang="en-US"/>
              <a:pPr>
                <a:spcBef>
                  <a:spcPct val="0"/>
                </a:spcBef>
              </a:pPr>
              <a:t>27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70583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75BBEE-0838-471A-8ECF-1188AC0F00FA}" type="slidenum">
              <a:rPr lang="en-CA" altLang="en-US"/>
              <a:pPr>
                <a:spcBef>
                  <a:spcPct val="0"/>
                </a:spcBef>
              </a:pPr>
              <a:t>28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9262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9B714E-41FC-4AF0-8359-122F9CD27294}" type="slidenum">
              <a:rPr lang="en-CA" altLang="en-US"/>
              <a:pPr>
                <a:spcBef>
                  <a:spcPct val="0"/>
                </a:spcBef>
              </a:pPr>
              <a:t>29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6055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D3929D-0B8B-4159-88AF-E3497CE8D32A}" type="slidenum">
              <a:rPr lang="en-CA" altLang="en-US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50982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BF7F73-A06A-42E6-B178-0F5B4C98F9C5}" type="slidenum">
              <a:rPr lang="en-CA" altLang="en-US"/>
              <a:pPr>
                <a:spcBef>
                  <a:spcPct val="0"/>
                </a:spcBef>
              </a:pPr>
              <a:t>30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4659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B60FFD-1B0B-4871-A24B-591E44F3143B}" type="slidenum">
              <a:rPr lang="en-CA" altLang="en-US"/>
              <a:pPr>
                <a:spcBef>
                  <a:spcPct val="0"/>
                </a:spcBef>
              </a:pPr>
              <a:t>31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79833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FD043A-C1CA-44E1-8F1A-DD27E7109FBB}" type="slidenum">
              <a:rPr lang="en-CA" altLang="en-US"/>
              <a:pPr>
                <a:spcBef>
                  <a:spcPct val="0"/>
                </a:spcBef>
              </a:pPr>
              <a:t>32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10485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6FDB2E-ADEA-4CEB-997E-A6113D3A0807}" type="slidenum">
              <a:rPr lang="en-CA" altLang="en-US"/>
              <a:pPr>
                <a:spcBef>
                  <a:spcPct val="0"/>
                </a:spcBef>
              </a:pPr>
              <a:t>33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2355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482245-BCAF-4105-84D4-5CC454D6C312}" type="slidenum">
              <a:rPr lang="en-CA" altLang="en-US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6175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F01BF0-FC36-4E8C-90F1-F5E8698CAB2F}" type="slidenum">
              <a:rPr lang="en-CA" altLang="en-US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3595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3E644-DAAC-4297-BCE8-413D4ABCA4D4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1906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7E6719-F4F8-4FAF-BB13-83561AA85FFF}" type="slidenum">
              <a:rPr lang="en-CA" altLang="en-US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5411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63552-AAC1-4B1E-9DF2-AA9388D3FD76}" type="slidenum">
              <a:rPr lang="en-CA" altLang="en-US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7575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3E644-DAAC-4297-BCE8-413D4ABCA4D4}" type="slidenum">
              <a:rPr lang="en-CA" altLang="en-US" smtClean="0"/>
              <a:pPr>
                <a:defRPr/>
              </a:pPr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2716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9111-D032-4979-B72E-89D34A954AAF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D5ED-7DDA-4DB6-96F1-D85A6A5A83B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8425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37B6-F76E-4ACB-BA7B-2CF320E19570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262F-65DE-4248-8384-11CC26B5044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911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C890-106B-4DD4-8CD9-3729DEFEBA18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E277-6F25-48B8-8620-3992CC7DAAD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817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37F17-8EAD-4D6B-8701-550496D94361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A25C-C7D6-4914-BFD6-F01511E599A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682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FB6F-78D6-444C-8F41-2E731E22FF2D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13DC-B3D0-40AB-900C-06D91195B20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7905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D8F5-7879-4270-A6BE-CFB2EB44EE41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5AC8-08DA-4F8F-8400-959A22F453E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1862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AFC9-2665-4264-8809-9CF16E323049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AD09-1498-49F1-8990-CDFB4B9C0A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1854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AAC9-7B6B-4534-A71C-501AED835D58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0E3F-4121-4BAE-9CF0-33E4ECAAF57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0880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E7D8-FB0F-4CC0-B71F-F5F595788D86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8151-7AA0-464C-9C60-26DD13473D2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8283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02AE-2281-4F1C-A252-F5551E98A82C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539B-9994-4C0D-A7A4-14955668B3F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5552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58F1-F492-4BF1-A137-A196D0A66A5E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569A-3FAD-4EE2-AE91-98246D04939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8611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C025CE-B1DF-4F2B-B271-7F2FB288227F}" type="datetimeFigureOut">
              <a:rPr lang="en-US"/>
              <a:pPr>
                <a:defRPr/>
              </a:pPr>
              <a:t>4/17/2018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1D3E47-4C0A-4812-9EA6-2B1BF764611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74.wmf"/><Relationship Id="rId26" Type="http://schemas.openxmlformats.org/officeDocument/2006/relationships/image" Target="../media/image77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63.bin"/><Relationship Id="rId34" Type="http://schemas.openxmlformats.org/officeDocument/2006/relationships/image" Target="../media/image81.wmf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6.bin"/><Relationship Id="rId33" Type="http://schemas.openxmlformats.org/officeDocument/2006/relationships/oleObject" Target="../embeddings/oleObject70.bin"/><Relationship Id="rId38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29" Type="http://schemas.openxmlformats.org/officeDocument/2006/relationships/oleObject" Target="../embeddings/oleObject68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76.wmf"/><Relationship Id="rId32" Type="http://schemas.openxmlformats.org/officeDocument/2006/relationships/image" Target="../media/image80.wmf"/><Relationship Id="rId37" Type="http://schemas.openxmlformats.org/officeDocument/2006/relationships/oleObject" Target="../embeddings/oleObject72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5.bin"/><Relationship Id="rId28" Type="http://schemas.openxmlformats.org/officeDocument/2006/relationships/image" Target="../media/image78.wmf"/><Relationship Id="rId36" Type="http://schemas.openxmlformats.org/officeDocument/2006/relationships/image" Target="../media/image82.wmf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62.bin"/><Relationship Id="rId31" Type="http://schemas.openxmlformats.org/officeDocument/2006/relationships/oleObject" Target="../embeddings/oleObject69.bin"/><Relationship Id="rId4" Type="http://schemas.openxmlformats.org/officeDocument/2006/relationships/image" Target="../media/image84.png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72.wmf"/><Relationship Id="rId22" Type="http://schemas.openxmlformats.org/officeDocument/2006/relationships/oleObject" Target="../embeddings/oleObject64.bin"/><Relationship Id="rId27" Type="http://schemas.openxmlformats.org/officeDocument/2006/relationships/oleObject" Target="../embeddings/oleObject67.bin"/><Relationship Id="rId30" Type="http://schemas.openxmlformats.org/officeDocument/2006/relationships/image" Target="../media/image79.wmf"/><Relationship Id="rId35" Type="http://schemas.openxmlformats.org/officeDocument/2006/relationships/oleObject" Target="../embeddings/oleObject7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91.wmf"/><Relationship Id="rId26" Type="http://schemas.openxmlformats.org/officeDocument/2006/relationships/image" Target="../media/image95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81.bin"/><Relationship Id="rId34" Type="http://schemas.openxmlformats.org/officeDocument/2006/relationships/image" Target="../media/image99.wmf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79.bin"/><Relationship Id="rId25" Type="http://schemas.openxmlformats.org/officeDocument/2006/relationships/oleObject" Target="../embeddings/oleObject83.bin"/><Relationship Id="rId33" Type="http://schemas.openxmlformats.org/officeDocument/2006/relationships/oleObject" Target="../embeddings/oleObject87.bin"/><Relationship Id="rId38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29" Type="http://schemas.openxmlformats.org/officeDocument/2006/relationships/oleObject" Target="../embeddings/oleObject8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94.wmf"/><Relationship Id="rId32" Type="http://schemas.openxmlformats.org/officeDocument/2006/relationships/image" Target="../media/image98.wmf"/><Relationship Id="rId37" Type="http://schemas.openxmlformats.org/officeDocument/2006/relationships/oleObject" Target="../embeddings/oleObject89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image" Target="../media/image96.wmf"/><Relationship Id="rId36" Type="http://schemas.openxmlformats.org/officeDocument/2006/relationships/image" Target="../media/image100.wmf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80.bin"/><Relationship Id="rId31" Type="http://schemas.openxmlformats.org/officeDocument/2006/relationships/oleObject" Target="../embeddings/oleObject86.bin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Relationship Id="rId27" Type="http://schemas.openxmlformats.org/officeDocument/2006/relationships/oleObject" Target="../embeddings/oleObject84.bin"/><Relationship Id="rId30" Type="http://schemas.openxmlformats.org/officeDocument/2006/relationships/image" Target="../media/image97.wmf"/><Relationship Id="rId35" Type="http://schemas.openxmlformats.org/officeDocument/2006/relationships/oleObject" Target="../embeddings/oleObject8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05.wmf"/><Relationship Id="rId26" Type="http://schemas.openxmlformats.org/officeDocument/2006/relationships/image" Target="../media/image107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98.bin"/><Relationship Id="rId34" Type="http://schemas.openxmlformats.org/officeDocument/2006/relationships/image" Target="../media/image111.wmf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4.wmf"/><Relationship Id="rId17" Type="http://schemas.openxmlformats.org/officeDocument/2006/relationships/oleObject" Target="../embeddings/oleObject96.bin"/><Relationship Id="rId25" Type="http://schemas.openxmlformats.org/officeDocument/2006/relationships/oleObject" Target="../embeddings/oleObject100.bin"/><Relationship Id="rId3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20" Type="http://schemas.openxmlformats.org/officeDocument/2006/relationships/image" Target="../media/image106.wmf"/><Relationship Id="rId29" Type="http://schemas.openxmlformats.org/officeDocument/2006/relationships/oleObject" Target="../embeddings/oleObject10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93.bin"/><Relationship Id="rId24" Type="http://schemas.openxmlformats.org/officeDocument/2006/relationships/image" Target="../media/image94.wmf"/><Relationship Id="rId32" Type="http://schemas.openxmlformats.org/officeDocument/2006/relationships/image" Target="../media/image110.wmf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oleObject" Target="../embeddings/oleObject99.bin"/><Relationship Id="rId28" Type="http://schemas.openxmlformats.org/officeDocument/2006/relationships/image" Target="../media/image108.wmf"/><Relationship Id="rId36" Type="http://schemas.openxmlformats.org/officeDocument/2006/relationships/image" Target="../media/image112.wmf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97.bin"/><Relationship Id="rId31" Type="http://schemas.openxmlformats.org/officeDocument/2006/relationships/oleObject" Target="../embeddings/oleObject103.bin"/><Relationship Id="rId4" Type="http://schemas.openxmlformats.org/officeDocument/2006/relationships/image" Target="../media/image113.png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Relationship Id="rId27" Type="http://schemas.openxmlformats.org/officeDocument/2006/relationships/oleObject" Target="../embeddings/oleObject101.bin"/><Relationship Id="rId30" Type="http://schemas.openxmlformats.org/officeDocument/2006/relationships/image" Target="../media/image109.wmf"/><Relationship Id="rId35" Type="http://schemas.openxmlformats.org/officeDocument/2006/relationships/oleObject" Target="../embeddings/oleObject10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123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1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wmf"/><Relationship Id="rId20" Type="http://schemas.openxmlformats.org/officeDocument/2006/relationships/image" Target="../media/image12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11.bin"/><Relationship Id="rId24" Type="http://schemas.openxmlformats.org/officeDocument/2006/relationships/image" Target="../media/image126.wmf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3.bin"/><Relationship Id="rId23" Type="http://schemas.openxmlformats.org/officeDocument/2006/relationships/oleObject" Target="../embeddings/oleObject117.bin"/><Relationship Id="rId10" Type="http://schemas.openxmlformats.org/officeDocument/2006/relationships/oleObject" Target="../embeddings/oleObject110.bin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127.png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21.wmf"/><Relationship Id="rId22" Type="http://schemas.openxmlformats.org/officeDocument/2006/relationships/image" Target="../media/image12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30.wmf"/><Relationship Id="rId4" Type="http://schemas.openxmlformats.org/officeDocument/2006/relationships/image" Target="../media/image132.png"/><Relationship Id="rId9" Type="http://schemas.openxmlformats.org/officeDocument/2006/relationships/oleObject" Target="../embeddings/oleObject1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139.wmf"/><Relationship Id="rId26" Type="http://schemas.openxmlformats.org/officeDocument/2006/relationships/image" Target="../media/image143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130.bin"/><Relationship Id="rId34" Type="http://schemas.openxmlformats.org/officeDocument/2006/relationships/image" Target="../media/image147.wmf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128.bin"/><Relationship Id="rId25" Type="http://schemas.openxmlformats.org/officeDocument/2006/relationships/oleObject" Target="../embeddings/oleObject132.bin"/><Relationship Id="rId3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8.wmf"/><Relationship Id="rId20" Type="http://schemas.openxmlformats.org/officeDocument/2006/relationships/image" Target="../media/image140.wmf"/><Relationship Id="rId29" Type="http://schemas.openxmlformats.org/officeDocument/2006/relationships/oleObject" Target="../embeddings/oleObject13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25.bin"/><Relationship Id="rId24" Type="http://schemas.openxmlformats.org/officeDocument/2006/relationships/image" Target="../media/image142.wmf"/><Relationship Id="rId32" Type="http://schemas.openxmlformats.org/officeDocument/2006/relationships/image" Target="../media/image146.wmf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28" Type="http://schemas.openxmlformats.org/officeDocument/2006/relationships/image" Target="../media/image144.wmf"/><Relationship Id="rId10" Type="http://schemas.openxmlformats.org/officeDocument/2006/relationships/image" Target="../media/image135.wmf"/><Relationship Id="rId19" Type="http://schemas.openxmlformats.org/officeDocument/2006/relationships/oleObject" Target="../embeddings/oleObject129.bin"/><Relationship Id="rId31" Type="http://schemas.openxmlformats.org/officeDocument/2006/relationships/oleObject" Target="../embeddings/oleObject135.bin"/><Relationship Id="rId4" Type="http://schemas.openxmlformats.org/officeDocument/2006/relationships/image" Target="../media/image148.png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37.wmf"/><Relationship Id="rId22" Type="http://schemas.openxmlformats.org/officeDocument/2006/relationships/image" Target="../media/image141.wmf"/><Relationship Id="rId27" Type="http://schemas.openxmlformats.org/officeDocument/2006/relationships/oleObject" Target="../embeddings/oleObject133.bin"/><Relationship Id="rId30" Type="http://schemas.openxmlformats.org/officeDocument/2006/relationships/image" Target="../media/image14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oleObject" Target="../embeddings/oleObject141.bin"/><Relationship Id="rId18" Type="http://schemas.openxmlformats.org/officeDocument/2006/relationships/image" Target="../media/image155.w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145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52.wmf"/><Relationship Id="rId17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4.wmf"/><Relationship Id="rId20" Type="http://schemas.openxmlformats.org/officeDocument/2006/relationships/image" Target="../media/image15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40.bin"/><Relationship Id="rId24" Type="http://schemas.openxmlformats.org/officeDocument/2006/relationships/image" Target="../media/image158.wmf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2.bin"/><Relationship Id="rId23" Type="http://schemas.openxmlformats.org/officeDocument/2006/relationships/oleObject" Target="../embeddings/oleObject146.bin"/><Relationship Id="rId10" Type="http://schemas.openxmlformats.org/officeDocument/2006/relationships/image" Target="../media/image151.wmf"/><Relationship Id="rId19" Type="http://schemas.openxmlformats.org/officeDocument/2006/relationships/oleObject" Target="../embeddings/oleObject144.bin"/><Relationship Id="rId4" Type="http://schemas.openxmlformats.org/officeDocument/2006/relationships/image" Target="../media/image159.png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53.wmf"/><Relationship Id="rId22" Type="http://schemas.openxmlformats.org/officeDocument/2006/relationships/image" Target="../media/image15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62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149.bin"/><Relationship Id="rId4" Type="http://schemas.openxmlformats.org/officeDocument/2006/relationships/image" Target="../media/image163.png"/><Relationship Id="rId9" Type="http://schemas.openxmlformats.org/officeDocument/2006/relationships/image" Target="../media/image16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70.wmf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158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67.wmf"/><Relationship Id="rId1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9.wmf"/><Relationship Id="rId20" Type="http://schemas.openxmlformats.org/officeDocument/2006/relationships/image" Target="../media/image17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55.bin"/><Relationship Id="rId10" Type="http://schemas.openxmlformats.org/officeDocument/2006/relationships/image" Target="../media/image166.wmf"/><Relationship Id="rId19" Type="http://schemas.openxmlformats.org/officeDocument/2006/relationships/oleObject" Target="../embeddings/oleObject157.bin"/><Relationship Id="rId4" Type="http://schemas.openxmlformats.org/officeDocument/2006/relationships/image" Target="../media/image173.png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68.wmf"/><Relationship Id="rId22" Type="http://schemas.openxmlformats.org/officeDocument/2006/relationships/image" Target="../media/image17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163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7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9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10" Type="http://schemas.openxmlformats.org/officeDocument/2006/relationships/image" Target="../media/image176.wmf"/><Relationship Id="rId4" Type="http://schemas.openxmlformats.org/officeDocument/2006/relationships/image" Target="../media/image180.png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7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87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84.wmf"/><Relationship Id="rId17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81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83.wmf"/><Relationship Id="rId4" Type="http://schemas.openxmlformats.org/officeDocument/2006/relationships/image" Target="../media/image188.png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8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oleObject" Target="../embeddings/oleObject176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1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2.bin"/><Relationship Id="rId10" Type="http://schemas.openxmlformats.org/officeDocument/2006/relationships/image" Target="../media/image191.wmf"/><Relationship Id="rId4" Type="http://schemas.openxmlformats.org/officeDocument/2006/relationships/image" Target="../media/image194.png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9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95.wmf"/><Relationship Id="rId5" Type="http://schemas.openxmlformats.org/officeDocument/2006/relationships/oleObject" Target="../embeddings/oleObject177.bin"/><Relationship Id="rId10" Type="http://schemas.openxmlformats.org/officeDocument/2006/relationships/image" Target="../media/image197.wmf"/><Relationship Id="rId4" Type="http://schemas.openxmlformats.org/officeDocument/2006/relationships/image" Target="../media/image198.png"/><Relationship Id="rId9" Type="http://schemas.openxmlformats.org/officeDocument/2006/relationships/oleObject" Target="../embeddings/oleObject17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13" Type="http://schemas.openxmlformats.org/officeDocument/2006/relationships/oleObject" Target="../embeddings/oleObject184.bin"/><Relationship Id="rId18" Type="http://schemas.openxmlformats.org/officeDocument/2006/relationships/image" Target="../media/image205.wmf"/><Relationship Id="rId26" Type="http://schemas.openxmlformats.org/officeDocument/2006/relationships/image" Target="../media/image209.wmf"/><Relationship Id="rId3" Type="http://schemas.openxmlformats.org/officeDocument/2006/relationships/notesSlide" Target="../notesSlides/notesSlide25.xml"/><Relationship Id="rId21" Type="http://schemas.openxmlformats.org/officeDocument/2006/relationships/oleObject" Target="../embeddings/oleObject188.bin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202.wmf"/><Relationship Id="rId17" Type="http://schemas.openxmlformats.org/officeDocument/2006/relationships/oleObject" Target="../embeddings/oleObject186.bin"/><Relationship Id="rId25" Type="http://schemas.openxmlformats.org/officeDocument/2006/relationships/oleObject" Target="../embeddings/oleObject1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4.wmf"/><Relationship Id="rId20" Type="http://schemas.openxmlformats.org/officeDocument/2006/relationships/image" Target="../media/image206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99.wmf"/><Relationship Id="rId11" Type="http://schemas.openxmlformats.org/officeDocument/2006/relationships/oleObject" Target="../embeddings/oleObject183.bin"/><Relationship Id="rId24" Type="http://schemas.openxmlformats.org/officeDocument/2006/relationships/image" Target="../media/image208.wmf"/><Relationship Id="rId5" Type="http://schemas.openxmlformats.org/officeDocument/2006/relationships/oleObject" Target="../embeddings/oleObject180.bin"/><Relationship Id="rId15" Type="http://schemas.openxmlformats.org/officeDocument/2006/relationships/oleObject" Target="../embeddings/oleObject185.bin"/><Relationship Id="rId23" Type="http://schemas.openxmlformats.org/officeDocument/2006/relationships/oleObject" Target="../embeddings/oleObject189.bin"/><Relationship Id="rId28" Type="http://schemas.openxmlformats.org/officeDocument/2006/relationships/image" Target="../media/image210.wmf"/><Relationship Id="rId10" Type="http://schemas.openxmlformats.org/officeDocument/2006/relationships/image" Target="../media/image201.wmf"/><Relationship Id="rId19" Type="http://schemas.openxmlformats.org/officeDocument/2006/relationships/oleObject" Target="../embeddings/oleObject187.bin"/><Relationship Id="rId4" Type="http://schemas.openxmlformats.org/officeDocument/2006/relationships/image" Target="../media/image211.png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203.wmf"/><Relationship Id="rId22" Type="http://schemas.openxmlformats.org/officeDocument/2006/relationships/image" Target="../media/image207.wmf"/><Relationship Id="rId27" Type="http://schemas.openxmlformats.org/officeDocument/2006/relationships/oleObject" Target="../embeddings/oleObject19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2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12.w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0" Type="http://schemas.openxmlformats.org/officeDocument/2006/relationships/image" Target="../media/image214.wmf"/><Relationship Id="rId4" Type="http://schemas.openxmlformats.org/officeDocument/2006/relationships/image" Target="../media/image216.png"/><Relationship Id="rId9" Type="http://schemas.openxmlformats.org/officeDocument/2006/relationships/oleObject" Target="../embeddings/oleObject19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219.wmf"/><Relationship Id="rId5" Type="http://schemas.openxmlformats.org/officeDocument/2006/relationships/image" Target="../media/image221.png"/><Relationship Id="rId10" Type="http://schemas.openxmlformats.org/officeDocument/2006/relationships/oleObject" Target="../embeddings/oleObject198.bin"/><Relationship Id="rId4" Type="http://schemas.openxmlformats.org/officeDocument/2006/relationships/image" Target="../media/image220.png"/><Relationship Id="rId9" Type="http://schemas.openxmlformats.org/officeDocument/2006/relationships/image" Target="../media/image21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225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22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2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4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224.wmf"/><Relationship Id="rId5" Type="http://schemas.openxmlformats.org/officeDocument/2006/relationships/image" Target="../media/image229.png"/><Relationship Id="rId15" Type="http://schemas.openxmlformats.org/officeDocument/2006/relationships/image" Target="../media/image226.wmf"/><Relationship Id="rId10" Type="http://schemas.openxmlformats.org/officeDocument/2006/relationships/oleObject" Target="../embeddings/oleObject201.bin"/><Relationship Id="rId4" Type="http://schemas.openxmlformats.org/officeDocument/2006/relationships/image" Target="../media/image228.png"/><Relationship Id="rId9" Type="http://schemas.openxmlformats.org/officeDocument/2006/relationships/image" Target="../media/image223.wmf"/><Relationship Id="rId14" Type="http://schemas.openxmlformats.org/officeDocument/2006/relationships/oleObject" Target="../embeddings/oleObject20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6.bin"/><Relationship Id="rId13" Type="http://schemas.openxmlformats.org/officeDocument/2006/relationships/image" Target="../media/image230.wmf"/><Relationship Id="rId18" Type="http://schemas.openxmlformats.org/officeDocument/2006/relationships/oleObject" Target="../embeddings/oleObject21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22.wmf"/><Relationship Id="rId12" Type="http://schemas.openxmlformats.org/officeDocument/2006/relationships/oleObject" Target="../embeddings/oleObject208.bin"/><Relationship Id="rId17" Type="http://schemas.openxmlformats.org/officeDocument/2006/relationships/image" Target="../media/image2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0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05.bin"/><Relationship Id="rId11" Type="http://schemas.openxmlformats.org/officeDocument/2006/relationships/image" Target="../media/image224.wmf"/><Relationship Id="rId5" Type="http://schemas.openxmlformats.org/officeDocument/2006/relationships/image" Target="../media/image234.png"/><Relationship Id="rId15" Type="http://schemas.openxmlformats.org/officeDocument/2006/relationships/image" Target="../media/image231.wmf"/><Relationship Id="rId10" Type="http://schemas.openxmlformats.org/officeDocument/2006/relationships/oleObject" Target="../embeddings/oleObject207.bin"/><Relationship Id="rId19" Type="http://schemas.openxmlformats.org/officeDocument/2006/relationships/image" Target="../media/image233.wmf"/><Relationship Id="rId4" Type="http://schemas.openxmlformats.org/officeDocument/2006/relationships/image" Target="../media/image228.png"/><Relationship Id="rId9" Type="http://schemas.openxmlformats.org/officeDocument/2006/relationships/image" Target="../media/image223.wmf"/><Relationship Id="rId14" Type="http://schemas.openxmlformats.org/officeDocument/2006/relationships/oleObject" Target="../embeddings/oleObject20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13" Type="http://schemas.openxmlformats.org/officeDocument/2006/relationships/image" Target="../media/image238.wmf"/><Relationship Id="rId18" Type="http://schemas.openxmlformats.org/officeDocument/2006/relationships/oleObject" Target="../embeddings/oleObject218.bin"/><Relationship Id="rId26" Type="http://schemas.openxmlformats.org/officeDocument/2006/relationships/oleObject" Target="../embeddings/oleObject222.bin"/><Relationship Id="rId39" Type="http://schemas.openxmlformats.org/officeDocument/2006/relationships/image" Target="../media/image251.wmf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242.wmf"/><Relationship Id="rId34" Type="http://schemas.openxmlformats.org/officeDocument/2006/relationships/oleObject" Target="../embeddings/oleObject226.bin"/><Relationship Id="rId42" Type="http://schemas.openxmlformats.org/officeDocument/2006/relationships/oleObject" Target="../embeddings/oleObject230.bin"/><Relationship Id="rId7" Type="http://schemas.openxmlformats.org/officeDocument/2006/relationships/image" Target="../media/image235.wmf"/><Relationship Id="rId12" Type="http://schemas.openxmlformats.org/officeDocument/2006/relationships/oleObject" Target="../embeddings/oleObject215.bin"/><Relationship Id="rId17" Type="http://schemas.openxmlformats.org/officeDocument/2006/relationships/image" Target="../media/image240.wmf"/><Relationship Id="rId25" Type="http://schemas.openxmlformats.org/officeDocument/2006/relationships/image" Target="../media/image244.wmf"/><Relationship Id="rId33" Type="http://schemas.openxmlformats.org/officeDocument/2006/relationships/image" Target="../media/image248.wmf"/><Relationship Id="rId38" Type="http://schemas.openxmlformats.org/officeDocument/2006/relationships/oleObject" Target="../embeddings/oleObject2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7.bin"/><Relationship Id="rId20" Type="http://schemas.openxmlformats.org/officeDocument/2006/relationships/oleObject" Target="../embeddings/oleObject219.bin"/><Relationship Id="rId29" Type="http://schemas.openxmlformats.org/officeDocument/2006/relationships/image" Target="../media/image246.wmf"/><Relationship Id="rId41" Type="http://schemas.openxmlformats.org/officeDocument/2006/relationships/image" Target="../media/image252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12.bin"/><Relationship Id="rId11" Type="http://schemas.openxmlformats.org/officeDocument/2006/relationships/image" Target="../media/image237.wmf"/><Relationship Id="rId24" Type="http://schemas.openxmlformats.org/officeDocument/2006/relationships/oleObject" Target="../embeddings/oleObject221.bin"/><Relationship Id="rId32" Type="http://schemas.openxmlformats.org/officeDocument/2006/relationships/oleObject" Target="../embeddings/oleObject225.bin"/><Relationship Id="rId37" Type="http://schemas.openxmlformats.org/officeDocument/2006/relationships/image" Target="../media/image250.wmf"/><Relationship Id="rId40" Type="http://schemas.openxmlformats.org/officeDocument/2006/relationships/oleObject" Target="../embeddings/oleObject229.bin"/><Relationship Id="rId45" Type="http://schemas.openxmlformats.org/officeDocument/2006/relationships/image" Target="../media/image254.wmf"/><Relationship Id="rId5" Type="http://schemas.openxmlformats.org/officeDocument/2006/relationships/image" Target="../media/image256.png"/><Relationship Id="rId15" Type="http://schemas.openxmlformats.org/officeDocument/2006/relationships/image" Target="../media/image239.wmf"/><Relationship Id="rId23" Type="http://schemas.openxmlformats.org/officeDocument/2006/relationships/image" Target="../media/image243.wmf"/><Relationship Id="rId28" Type="http://schemas.openxmlformats.org/officeDocument/2006/relationships/oleObject" Target="../embeddings/oleObject223.bin"/><Relationship Id="rId36" Type="http://schemas.openxmlformats.org/officeDocument/2006/relationships/oleObject" Target="../embeddings/oleObject227.bin"/><Relationship Id="rId10" Type="http://schemas.openxmlformats.org/officeDocument/2006/relationships/oleObject" Target="../embeddings/oleObject214.bin"/><Relationship Id="rId19" Type="http://schemas.openxmlformats.org/officeDocument/2006/relationships/image" Target="../media/image241.wmf"/><Relationship Id="rId31" Type="http://schemas.openxmlformats.org/officeDocument/2006/relationships/image" Target="../media/image247.wmf"/><Relationship Id="rId44" Type="http://schemas.openxmlformats.org/officeDocument/2006/relationships/oleObject" Target="../embeddings/oleObject231.bin"/><Relationship Id="rId4" Type="http://schemas.openxmlformats.org/officeDocument/2006/relationships/image" Target="../media/image255.png"/><Relationship Id="rId9" Type="http://schemas.openxmlformats.org/officeDocument/2006/relationships/image" Target="../media/image236.wmf"/><Relationship Id="rId14" Type="http://schemas.openxmlformats.org/officeDocument/2006/relationships/oleObject" Target="../embeddings/oleObject216.bin"/><Relationship Id="rId22" Type="http://schemas.openxmlformats.org/officeDocument/2006/relationships/oleObject" Target="../embeddings/oleObject220.bin"/><Relationship Id="rId27" Type="http://schemas.openxmlformats.org/officeDocument/2006/relationships/image" Target="../media/image245.wmf"/><Relationship Id="rId30" Type="http://schemas.openxmlformats.org/officeDocument/2006/relationships/oleObject" Target="../embeddings/oleObject224.bin"/><Relationship Id="rId35" Type="http://schemas.openxmlformats.org/officeDocument/2006/relationships/image" Target="../media/image249.wmf"/><Relationship Id="rId43" Type="http://schemas.openxmlformats.org/officeDocument/2006/relationships/image" Target="../media/image25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260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57.wmf"/><Relationship Id="rId12" Type="http://schemas.openxmlformats.org/officeDocument/2006/relationships/oleObject" Target="../embeddings/oleObject2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259.wmf"/><Relationship Id="rId5" Type="http://schemas.openxmlformats.org/officeDocument/2006/relationships/image" Target="../media/image262.png"/><Relationship Id="rId15" Type="http://schemas.openxmlformats.org/officeDocument/2006/relationships/image" Target="../media/image261.wmf"/><Relationship Id="rId10" Type="http://schemas.openxmlformats.org/officeDocument/2006/relationships/oleObject" Target="../embeddings/oleObject234.bin"/><Relationship Id="rId4" Type="http://schemas.openxmlformats.org/officeDocument/2006/relationships/image" Target="../media/image255.png"/><Relationship Id="rId9" Type="http://schemas.openxmlformats.org/officeDocument/2006/relationships/image" Target="../media/image258.wmf"/><Relationship Id="rId14" Type="http://schemas.openxmlformats.org/officeDocument/2006/relationships/oleObject" Target="../embeddings/oleObject23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13" Type="http://schemas.openxmlformats.org/officeDocument/2006/relationships/image" Target="../media/image266.wmf"/><Relationship Id="rId18" Type="http://schemas.openxmlformats.org/officeDocument/2006/relationships/oleObject" Target="../embeddings/oleObject243.bin"/><Relationship Id="rId26" Type="http://schemas.openxmlformats.org/officeDocument/2006/relationships/oleObject" Target="../embeddings/oleObject247.bin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268.wmf"/><Relationship Id="rId34" Type="http://schemas.openxmlformats.org/officeDocument/2006/relationships/oleObject" Target="../embeddings/oleObject251.bin"/><Relationship Id="rId7" Type="http://schemas.openxmlformats.org/officeDocument/2006/relationships/image" Target="../media/image263.wmf"/><Relationship Id="rId12" Type="http://schemas.openxmlformats.org/officeDocument/2006/relationships/oleObject" Target="../embeddings/oleObject240.bin"/><Relationship Id="rId17" Type="http://schemas.openxmlformats.org/officeDocument/2006/relationships/image" Target="../media/image240.wmf"/><Relationship Id="rId25" Type="http://schemas.openxmlformats.org/officeDocument/2006/relationships/image" Target="../media/image244.wmf"/><Relationship Id="rId33" Type="http://schemas.openxmlformats.org/officeDocument/2006/relationships/image" Target="../media/image27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2.bin"/><Relationship Id="rId20" Type="http://schemas.openxmlformats.org/officeDocument/2006/relationships/oleObject" Target="../embeddings/oleObject244.bin"/><Relationship Id="rId29" Type="http://schemas.openxmlformats.org/officeDocument/2006/relationships/image" Target="../media/image270.wmf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37.bin"/><Relationship Id="rId11" Type="http://schemas.openxmlformats.org/officeDocument/2006/relationships/image" Target="../media/image265.wmf"/><Relationship Id="rId24" Type="http://schemas.openxmlformats.org/officeDocument/2006/relationships/oleObject" Target="../embeddings/oleObject246.bin"/><Relationship Id="rId32" Type="http://schemas.openxmlformats.org/officeDocument/2006/relationships/oleObject" Target="../embeddings/oleObject250.bin"/><Relationship Id="rId37" Type="http://schemas.openxmlformats.org/officeDocument/2006/relationships/image" Target="../media/image274.wmf"/><Relationship Id="rId5" Type="http://schemas.openxmlformats.org/officeDocument/2006/relationships/image" Target="../media/image275.png"/><Relationship Id="rId15" Type="http://schemas.openxmlformats.org/officeDocument/2006/relationships/image" Target="../media/image239.wmf"/><Relationship Id="rId23" Type="http://schemas.openxmlformats.org/officeDocument/2006/relationships/image" Target="../media/image243.wmf"/><Relationship Id="rId28" Type="http://schemas.openxmlformats.org/officeDocument/2006/relationships/oleObject" Target="../embeddings/oleObject248.bin"/><Relationship Id="rId36" Type="http://schemas.openxmlformats.org/officeDocument/2006/relationships/oleObject" Target="../embeddings/oleObject252.bin"/><Relationship Id="rId10" Type="http://schemas.openxmlformats.org/officeDocument/2006/relationships/oleObject" Target="../embeddings/oleObject239.bin"/><Relationship Id="rId19" Type="http://schemas.openxmlformats.org/officeDocument/2006/relationships/image" Target="../media/image267.wmf"/><Relationship Id="rId31" Type="http://schemas.openxmlformats.org/officeDocument/2006/relationships/image" Target="../media/image271.wmf"/><Relationship Id="rId4" Type="http://schemas.openxmlformats.org/officeDocument/2006/relationships/image" Target="../media/image255.png"/><Relationship Id="rId9" Type="http://schemas.openxmlformats.org/officeDocument/2006/relationships/image" Target="../media/image264.wmf"/><Relationship Id="rId14" Type="http://schemas.openxmlformats.org/officeDocument/2006/relationships/oleObject" Target="../embeddings/oleObject241.bin"/><Relationship Id="rId22" Type="http://schemas.openxmlformats.org/officeDocument/2006/relationships/oleObject" Target="../embeddings/oleObject245.bin"/><Relationship Id="rId27" Type="http://schemas.openxmlformats.org/officeDocument/2006/relationships/image" Target="../media/image269.wmf"/><Relationship Id="rId30" Type="http://schemas.openxmlformats.org/officeDocument/2006/relationships/oleObject" Target="../embeddings/oleObject249.bin"/><Relationship Id="rId35" Type="http://schemas.openxmlformats.org/officeDocument/2006/relationships/image" Target="../media/image27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13" Type="http://schemas.openxmlformats.org/officeDocument/2006/relationships/oleObject" Target="../embeddings/oleObject257.bin"/><Relationship Id="rId18" Type="http://schemas.openxmlformats.org/officeDocument/2006/relationships/image" Target="../media/image282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54.bin"/><Relationship Id="rId12" Type="http://schemas.openxmlformats.org/officeDocument/2006/relationships/image" Target="../media/image279.wmf"/><Relationship Id="rId17" Type="http://schemas.openxmlformats.org/officeDocument/2006/relationships/oleObject" Target="../embeddings/oleObject2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1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256.bin"/><Relationship Id="rId5" Type="http://schemas.openxmlformats.org/officeDocument/2006/relationships/oleObject" Target="../embeddings/oleObject253.bin"/><Relationship Id="rId15" Type="http://schemas.openxmlformats.org/officeDocument/2006/relationships/oleObject" Target="../embeddings/oleObject258.bin"/><Relationship Id="rId10" Type="http://schemas.openxmlformats.org/officeDocument/2006/relationships/image" Target="../media/image278.wmf"/><Relationship Id="rId4" Type="http://schemas.openxmlformats.org/officeDocument/2006/relationships/image" Target="../media/image283.png"/><Relationship Id="rId9" Type="http://schemas.openxmlformats.org/officeDocument/2006/relationships/oleObject" Target="../embeddings/oleObject255.bin"/><Relationship Id="rId14" Type="http://schemas.openxmlformats.org/officeDocument/2006/relationships/image" Target="../media/image28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2.png"/><Relationship Id="rId9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6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44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7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6.wmf"/><Relationship Id="rId26" Type="http://schemas.openxmlformats.org/officeDocument/2006/relationships/image" Target="../media/image60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46.bin"/><Relationship Id="rId34" Type="http://schemas.openxmlformats.org/officeDocument/2006/relationships/image" Target="../media/image64.wmf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48.bin"/><Relationship Id="rId33" Type="http://schemas.openxmlformats.org/officeDocument/2006/relationships/oleObject" Target="../embeddings/oleObject52.bin"/><Relationship Id="rId38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29" Type="http://schemas.openxmlformats.org/officeDocument/2006/relationships/oleObject" Target="../embeddings/oleObject50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59.wmf"/><Relationship Id="rId32" Type="http://schemas.openxmlformats.org/officeDocument/2006/relationships/image" Target="../media/image63.wmf"/><Relationship Id="rId37" Type="http://schemas.openxmlformats.org/officeDocument/2006/relationships/oleObject" Target="../embeddings/oleObject54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28" Type="http://schemas.openxmlformats.org/officeDocument/2006/relationships/image" Target="../media/image61.wmf"/><Relationship Id="rId36" Type="http://schemas.openxmlformats.org/officeDocument/2006/relationships/image" Target="../media/image65.wmf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5.bin"/><Relationship Id="rId31" Type="http://schemas.openxmlformats.org/officeDocument/2006/relationships/oleObject" Target="../embeddings/oleObject51.bin"/><Relationship Id="rId4" Type="http://schemas.openxmlformats.org/officeDocument/2006/relationships/image" Target="../media/image67.e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Relationship Id="rId27" Type="http://schemas.openxmlformats.org/officeDocument/2006/relationships/oleObject" Target="../embeddings/oleObject49.bin"/><Relationship Id="rId30" Type="http://schemas.openxmlformats.org/officeDocument/2006/relationships/image" Target="../media/image62.wmf"/><Relationship Id="rId35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27325"/>
          </a:xfrm>
        </p:spPr>
        <p:txBody>
          <a:bodyPr/>
          <a:lstStyle/>
          <a:p>
            <a:pPr eaLnBrk="1" hangingPunct="1"/>
            <a:r>
              <a:rPr lang="en-CA" altLang="en-US" dirty="0"/>
              <a:t>Math 10 Honours </a:t>
            </a:r>
            <a:br>
              <a:rPr lang="en-CA" altLang="en-US" dirty="0"/>
            </a:br>
            <a:r>
              <a:rPr lang="en-CA" altLang="en-US" dirty="0"/>
              <a:t>Chapter 7 Review</a:t>
            </a:r>
            <a:br>
              <a:rPr lang="en-CA" altLang="en-US" dirty="0"/>
            </a:br>
            <a:r>
              <a:rPr lang="en-CA" altLang="en-US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042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5238750" y="1571625"/>
            <a:ext cx="642938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53125" y="1571625"/>
            <a:ext cx="571500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429125" y="2017713"/>
          <a:ext cx="12382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0" name="Equation" r:id="rId5" imgW="532937" imgH="177646" progId="Equation.DSMT4">
                  <p:embed/>
                </p:oleObj>
              </mc:Choice>
              <mc:Fallback>
                <p:oleObj name="Equation" r:id="rId5" imgW="532937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017713"/>
                        <a:ext cx="12382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238875" y="2071688"/>
          <a:ext cx="11382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1" name="Equation" r:id="rId7" imgW="532937" imgH="177646" progId="Equation.DSMT4">
                  <p:embed/>
                </p:oleObj>
              </mc:Choice>
              <mc:Fallback>
                <p:oleObj name="Equation" r:id="rId7" imgW="532937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2071688"/>
                        <a:ext cx="113823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095875" y="1631950"/>
          <a:ext cx="4016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2" name="Equation" r:id="rId9" imgW="317087" imgH="177569" progId="Equation.DSMT4">
                  <p:embed/>
                </p:oleObj>
              </mc:Choice>
              <mc:Fallback>
                <p:oleObj name="Equation" r:id="rId9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631950"/>
                        <a:ext cx="401638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319838" y="1643063"/>
          <a:ext cx="4191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3" name="Equation" r:id="rId11" imgW="329914" imgH="177646" progId="Equation.DSMT4">
                  <p:embed/>
                </p:oleObj>
              </mc:Choice>
              <mc:Fallback>
                <p:oleObj name="Equation" r:id="rId11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1643063"/>
                        <a:ext cx="4191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 flipV="1">
            <a:off x="3790950" y="2428875"/>
            <a:ext cx="642938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05325" y="2428875"/>
            <a:ext cx="571500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3217863" y="2946400"/>
          <a:ext cx="7651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4" name="Equation" r:id="rId13" imgW="329914" imgH="177646" progId="Equation.DSMT4">
                  <p:embed/>
                </p:oleObj>
              </mc:Choice>
              <mc:Fallback>
                <p:oleObj name="Equation" r:id="rId13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946400"/>
                        <a:ext cx="7651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795838" y="2928938"/>
          <a:ext cx="704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5" name="Equation" r:id="rId15" imgW="330057" imgH="215806" progId="Equation.DSMT4">
                  <p:embed/>
                </p:oleObj>
              </mc:Choice>
              <mc:Fallback>
                <p:oleObj name="Equation" r:id="rId15" imgW="330057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2928938"/>
                        <a:ext cx="7048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648075" y="2489200"/>
          <a:ext cx="4016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6" name="Equation" r:id="rId17" imgW="317087" imgH="177569" progId="Equation.DSMT4">
                  <p:embed/>
                </p:oleObj>
              </mc:Choice>
              <mc:Fallback>
                <p:oleObj name="Equation" r:id="rId17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489200"/>
                        <a:ext cx="401638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879975" y="2500313"/>
          <a:ext cx="40322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7" name="Equation" r:id="rId19" imgW="317087" imgH="177569" progId="Equation.DSMT4">
                  <p:embed/>
                </p:oleObj>
              </mc:Choice>
              <mc:Fallback>
                <p:oleObj name="Equation" r:id="rId19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2500313"/>
                        <a:ext cx="40322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6577013" y="2500313"/>
            <a:ext cx="642937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91388" y="2500313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6003925" y="3017838"/>
          <a:ext cx="7651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8" name="Equation" r:id="rId21" imgW="329914" imgH="177646" progId="Equation.DSMT4">
                  <p:embed/>
                </p:oleObj>
              </mc:Choice>
              <mc:Fallback>
                <p:oleObj name="Equation" r:id="rId21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3017838"/>
                        <a:ext cx="7651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581900" y="3000375"/>
          <a:ext cx="704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9" name="Equation" r:id="rId22" imgW="330057" imgH="215806" progId="Equation.DSMT4">
                  <p:embed/>
                </p:oleObj>
              </mc:Choice>
              <mc:Fallback>
                <p:oleObj name="Equation" r:id="rId22" imgW="330057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3000375"/>
                        <a:ext cx="704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434138" y="2560638"/>
          <a:ext cx="401637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0" name="Equation" r:id="rId23" imgW="317087" imgH="177569" progId="Equation.DSMT4">
                  <p:embed/>
                </p:oleObj>
              </mc:Choice>
              <mc:Fallback>
                <p:oleObj name="Equation" r:id="rId23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2560638"/>
                        <a:ext cx="401637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7643813" y="2571750"/>
          <a:ext cx="40322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1" name="Equation" r:id="rId25" imgW="317087" imgH="177569" progId="Equation.DSMT4">
                  <p:embed/>
                </p:oleObj>
              </mc:Choice>
              <mc:Fallback>
                <p:oleObj name="Equation" r:id="rId25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571750"/>
                        <a:ext cx="40322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1928813" y="3984625"/>
          <a:ext cx="2428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2" name="Equation" r:id="rId27" imgW="1244600" imgH="254000" progId="Equation.DSMT4">
                  <p:embed/>
                </p:oleObj>
              </mc:Choice>
              <mc:Fallback>
                <p:oleObj name="Equation" r:id="rId27" imgW="12446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984625"/>
                        <a:ext cx="24288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4383088" y="3857625"/>
          <a:ext cx="21177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3" name="Equation" r:id="rId29" imgW="1231366" imgH="469696" progId="Equation.DSMT4">
                  <p:embed/>
                </p:oleObj>
              </mc:Choice>
              <mc:Fallback>
                <p:oleObj name="Equation" r:id="rId29" imgW="1231366" imgH="46969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3857625"/>
                        <a:ext cx="21177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3413125" y="4714875"/>
          <a:ext cx="32305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4" name="Equation" r:id="rId31" imgW="1879600" imgH="444500" progId="Equation.DSMT4">
                  <p:embed/>
                </p:oleObj>
              </mc:Choice>
              <mc:Fallback>
                <p:oleObj name="Equation" r:id="rId31" imgW="18796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714875"/>
                        <a:ext cx="323056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3357563" y="5594350"/>
          <a:ext cx="23796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5" name="Equation" r:id="rId33" imgW="1384300" imgH="444500" progId="Equation.DSMT4">
                  <p:embed/>
                </p:oleObj>
              </mc:Choice>
              <mc:Fallback>
                <p:oleObj name="Equation" r:id="rId33" imgW="13843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5594350"/>
                        <a:ext cx="2379662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5737225" y="5694363"/>
          <a:ext cx="14382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6" name="Equation" r:id="rId35" imgW="571004" imgH="177646" progId="Equation.DSMT4">
                  <p:embed/>
                </p:oleObj>
              </mc:Choice>
              <mc:Fallback>
                <p:oleObj name="Equation" r:id="rId35" imgW="57100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5694363"/>
                        <a:ext cx="143827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7143750" y="5429250"/>
          <a:ext cx="8636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7" name="Equation" r:id="rId37" imgW="342751" imgH="393529" progId="Equation.DSMT4">
                  <p:embed/>
                </p:oleObj>
              </mc:Choice>
              <mc:Fallback>
                <p:oleObj name="Equation" r:id="rId37" imgW="342751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429250"/>
                        <a:ext cx="8636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00188" y="2571750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1438"/>
            <a:ext cx="89376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5238750" y="1214438"/>
            <a:ext cx="642938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53125" y="1214438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286250" y="1660525"/>
          <a:ext cx="12382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3" name="Equation" r:id="rId5" imgW="532937" imgH="177646" progId="Equation.DSMT4">
                  <p:embed/>
                </p:oleObj>
              </mc:Choice>
              <mc:Fallback>
                <p:oleObj name="Equation" r:id="rId5" imgW="532937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1660525"/>
                        <a:ext cx="12382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286500" y="1673225"/>
          <a:ext cx="11382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4" name="Equation" r:id="rId7" imgW="532937" imgH="215713" progId="Equation.DSMT4">
                  <p:embed/>
                </p:oleObj>
              </mc:Choice>
              <mc:Fallback>
                <p:oleObj name="Equation" r:id="rId7" imgW="532937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1673225"/>
                        <a:ext cx="11382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116513" y="1274763"/>
          <a:ext cx="3841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5" name="Equation" r:id="rId9" imgW="304404" imgH="177569" progId="Equation.DSMT4">
                  <p:embed/>
                </p:oleObj>
              </mc:Choice>
              <mc:Fallback>
                <p:oleObj name="Equation" r:id="rId9" imgW="304404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1274763"/>
                        <a:ext cx="3841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335713" y="1285875"/>
          <a:ext cx="385762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6" name="Equation" r:id="rId11" imgW="304404" imgH="177569" progId="Equation.DSMT4">
                  <p:embed/>
                </p:oleObj>
              </mc:Choice>
              <mc:Fallback>
                <p:oleObj name="Equation" r:id="rId11" imgW="304404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285875"/>
                        <a:ext cx="385762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 flipV="1">
            <a:off x="3790950" y="2071688"/>
            <a:ext cx="642938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05325" y="2071688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3235325" y="2589213"/>
          <a:ext cx="7651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7" name="Equation" r:id="rId13" imgW="329914" imgH="177646" progId="Equation.DSMT4">
                  <p:embed/>
                </p:oleObj>
              </mc:Choice>
              <mc:Fallback>
                <p:oleObj name="Equation" r:id="rId13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2589213"/>
                        <a:ext cx="7651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714875" y="2611438"/>
          <a:ext cx="704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8" name="Equation" r:id="rId15" imgW="329914" imgH="177646" progId="Equation.DSMT4">
                  <p:embed/>
                </p:oleObj>
              </mc:Choice>
              <mc:Fallback>
                <p:oleObj name="Equation" r:id="rId15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611438"/>
                        <a:ext cx="7048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656013" y="2132013"/>
          <a:ext cx="385762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9" name="Equation" r:id="rId17" imgW="304404" imgH="177569" progId="Equation.DSMT4">
                  <p:embed/>
                </p:oleObj>
              </mc:Choice>
              <mc:Fallback>
                <p:oleObj name="Equation" r:id="rId17" imgW="304404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2132013"/>
                        <a:ext cx="385762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879975" y="2143125"/>
          <a:ext cx="40322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0" name="Equation" r:id="rId19" imgW="317087" imgH="177569" progId="Equation.DSMT4">
                  <p:embed/>
                </p:oleObj>
              </mc:Choice>
              <mc:Fallback>
                <p:oleObj name="Equation" r:id="rId19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2143125"/>
                        <a:ext cx="40322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6577013" y="2143125"/>
            <a:ext cx="642937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91388" y="2143125"/>
            <a:ext cx="571500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6021388" y="2662238"/>
          <a:ext cx="7651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1" name="Equation" r:id="rId21" imgW="329914" imgH="177646" progId="Equation.DSMT4">
                  <p:embed/>
                </p:oleObj>
              </mc:Choice>
              <mc:Fallback>
                <p:oleObj name="Equation" r:id="rId21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2662238"/>
                        <a:ext cx="7651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653338" y="2643188"/>
          <a:ext cx="704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2" name="Equation" r:id="rId23" imgW="329914" imgH="177646" progId="Equation.DSMT4">
                  <p:embed/>
                </p:oleObj>
              </mc:Choice>
              <mc:Fallback>
                <p:oleObj name="Equation" r:id="rId23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8" y="2643188"/>
                        <a:ext cx="7048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434138" y="2203450"/>
          <a:ext cx="401637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3" name="Equation" r:id="rId25" imgW="317087" imgH="177569" progId="Equation.DSMT4">
                  <p:embed/>
                </p:oleObj>
              </mc:Choice>
              <mc:Fallback>
                <p:oleObj name="Equation" r:id="rId25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2203450"/>
                        <a:ext cx="401637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7651750" y="2214563"/>
          <a:ext cx="38735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4" name="Equation" r:id="rId27" imgW="304404" imgH="177569" progId="Equation.DSMT4">
                  <p:embed/>
                </p:oleObj>
              </mc:Choice>
              <mc:Fallback>
                <p:oleObj name="Equation" r:id="rId27" imgW="304404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0" y="2214563"/>
                        <a:ext cx="38735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1714500" y="3502025"/>
          <a:ext cx="11509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5" name="Equation" r:id="rId29" imgW="494870" imgH="253780" progId="Equation.DSMT4">
                  <p:embed/>
                </p:oleObj>
              </mc:Choice>
              <mc:Fallback>
                <p:oleObj name="Equation" r:id="rId29" imgW="494870" imgH="2537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502025"/>
                        <a:ext cx="11509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2835275" y="3438525"/>
          <a:ext cx="51657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6" name="Equation" r:id="rId31" imgW="2222500" imgH="304800" progId="Equation.DSMT4">
                  <p:embed/>
                </p:oleObj>
              </mc:Choice>
              <mc:Fallback>
                <p:oleObj name="Equation" r:id="rId31" imgW="2222500" imgH="304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3438525"/>
                        <a:ext cx="51657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2643188" y="4198938"/>
          <a:ext cx="24495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7" name="Equation" r:id="rId33" imgW="1054100" imgH="254000" progId="Equation.DSMT4">
                  <p:embed/>
                </p:oleObj>
              </mc:Choice>
              <mc:Fallback>
                <p:oleObj name="Equation" r:id="rId33" imgW="10541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198938"/>
                        <a:ext cx="244951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5081588" y="4198938"/>
          <a:ext cx="19192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8" name="Equation" r:id="rId35" imgW="825500" imgH="254000" progId="Equation.DSMT4">
                  <p:embed/>
                </p:oleObj>
              </mc:Choice>
              <mc:Fallback>
                <p:oleObj name="Equation" r:id="rId35" imgW="8255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4198938"/>
                        <a:ext cx="19192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2643188" y="4946650"/>
          <a:ext cx="11795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9" name="Equation" r:id="rId37" imgW="507780" imgH="177723" progId="Equation.DSMT4">
                  <p:embed/>
                </p:oleObj>
              </mc:Choice>
              <mc:Fallback>
                <p:oleObj name="Equation" r:id="rId37" imgW="507780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946650"/>
                        <a:ext cx="117951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14500" y="1500188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9868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5238750" y="1214438"/>
            <a:ext cx="642938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53125" y="1214438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286250" y="1660525"/>
          <a:ext cx="12382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6" name="Equation" r:id="rId5" imgW="532937" imgH="177646" progId="Equation.DSMT4">
                  <p:embed/>
                </p:oleObj>
              </mc:Choice>
              <mc:Fallback>
                <p:oleObj name="Equation" r:id="rId5" imgW="532937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1660525"/>
                        <a:ext cx="12382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286500" y="1673225"/>
          <a:ext cx="11382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7" name="Equation" r:id="rId7" imgW="532937" imgH="215713" progId="Equation.DSMT4">
                  <p:embed/>
                </p:oleObj>
              </mc:Choice>
              <mc:Fallback>
                <p:oleObj name="Equation" r:id="rId7" imgW="532937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1673225"/>
                        <a:ext cx="11382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116513" y="1274763"/>
          <a:ext cx="3841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8" name="Equation" r:id="rId9" imgW="304404" imgH="177569" progId="Equation.DSMT4">
                  <p:embed/>
                </p:oleObj>
              </mc:Choice>
              <mc:Fallback>
                <p:oleObj name="Equation" r:id="rId9" imgW="304404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1274763"/>
                        <a:ext cx="3841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327775" y="1285875"/>
          <a:ext cx="4016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9" name="Equation" r:id="rId11" imgW="317087" imgH="177569" progId="Equation.DSMT4">
                  <p:embed/>
                </p:oleObj>
              </mc:Choice>
              <mc:Fallback>
                <p:oleObj name="Equation" r:id="rId11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1285875"/>
                        <a:ext cx="401638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 flipV="1">
            <a:off x="3790950" y="2071688"/>
            <a:ext cx="642938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05325" y="2071688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3235325" y="2589213"/>
          <a:ext cx="7651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0" name="Equation" r:id="rId13" imgW="329914" imgH="177646" progId="Equation.DSMT4">
                  <p:embed/>
                </p:oleObj>
              </mc:Choice>
              <mc:Fallback>
                <p:oleObj name="Equation" r:id="rId13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2589213"/>
                        <a:ext cx="7651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714875" y="2611438"/>
          <a:ext cx="704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1" name="Equation" r:id="rId15" imgW="329914" imgH="177646" progId="Equation.DSMT4">
                  <p:embed/>
                </p:oleObj>
              </mc:Choice>
              <mc:Fallback>
                <p:oleObj name="Equation" r:id="rId15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611438"/>
                        <a:ext cx="7048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648075" y="2132013"/>
          <a:ext cx="4016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2" name="Equation" r:id="rId17" imgW="317087" imgH="177569" progId="Equation.DSMT4">
                  <p:embed/>
                </p:oleObj>
              </mc:Choice>
              <mc:Fallback>
                <p:oleObj name="Equation" r:id="rId17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132013"/>
                        <a:ext cx="401638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887913" y="2143125"/>
          <a:ext cx="38735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3" name="Equation" r:id="rId19" imgW="304404" imgH="177569" progId="Equation.DSMT4">
                  <p:embed/>
                </p:oleObj>
              </mc:Choice>
              <mc:Fallback>
                <p:oleObj name="Equation" r:id="rId19" imgW="304404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2143125"/>
                        <a:ext cx="38735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6577013" y="2143125"/>
            <a:ext cx="642937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91388" y="2143125"/>
            <a:ext cx="571500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6021388" y="2662238"/>
          <a:ext cx="7651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4" name="Equation" r:id="rId21" imgW="329914" imgH="177646" progId="Equation.DSMT4">
                  <p:embed/>
                </p:oleObj>
              </mc:Choice>
              <mc:Fallback>
                <p:oleObj name="Equation" r:id="rId21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2662238"/>
                        <a:ext cx="7651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653338" y="2643188"/>
          <a:ext cx="704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5" name="Equation" r:id="rId23" imgW="329914" imgH="177646" progId="Equation.DSMT4">
                  <p:embed/>
                </p:oleObj>
              </mc:Choice>
              <mc:Fallback>
                <p:oleObj name="Equation" r:id="rId23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8" y="2643188"/>
                        <a:ext cx="7048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442075" y="2203450"/>
          <a:ext cx="385763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6" name="Equation" r:id="rId25" imgW="304404" imgH="177569" progId="Equation.DSMT4">
                  <p:embed/>
                </p:oleObj>
              </mc:Choice>
              <mc:Fallback>
                <p:oleObj name="Equation" r:id="rId25" imgW="304404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2203450"/>
                        <a:ext cx="385763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7643813" y="2203450"/>
          <a:ext cx="40322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7" name="Equation" r:id="rId27" imgW="317087" imgH="177569" progId="Equation.DSMT4">
                  <p:embed/>
                </p:oleObj>
              </mc:Choice>
              <mc:Fallback>
                <p:oleObj name="Equation" r:id="rId27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203450"/>
                        <a:ext cx="40322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096963" y="3656013"/>
          <a:ext cx="1974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8" name="Equation" r:id="rId29" imgW="1218671" imgH="304668" progId="Equation.DSMT4">
                  <p:embed/>
                </p:oleObj>
              </mc:Choice>
              <mc:Fallback>
                <p:oleObj name="Equation" r:id="rId29" imgW="1218671" imgH="30466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3656013"/>
                        <a:ext cx="19748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3143250" y="3495675"/>
          <a:ext cx="19542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9" name="Equation" r:id="rId31" imgW="1205977" imgH="533169" progId="Equation.DSMT4">
                  <p:embed/>
                </p:oleObj>
              </mc:Choice>
              <mc:Fallback>
                <p:oleObj name="Equation" r:id="rId31" imgW="1205977" imgH="5331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495675"/>
                        <a:ext cx="19542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2786063" y="4495800"/>
          <a:ext cx="30035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0" name="Equation" r:id="rId33" imgW="1854200" imgH="444500" progId="Equation.DSMT4">
                  <p:embed/>
                </p:oleObj>
              </mc:Choice>
              <mc:Fallback>
                <p:oleObj name="Equation" r:id="rId33" imgW="18542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4495800"/>
                        <a:ext cx="30035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2820988" y="5429250"/>
          <a:ext cx="2251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1" name="Equation" r:id="rId35" imgW="698197" imgH="177723" progId="Equation.DSMT4">
                  <p:embed/>
                </p:oleObj>
              </mc:Choice>
              <mc:Fallback>
                <p:oleObj name="Equation" r:id="rId35" imgW="698197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5429250"/>
                        <a:ext cx="22510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14500" y="1500188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AB3FD5-94A0-4B0B-8B25-160991174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45097"/>
            <a:ext cx="9008001" cy="22037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EB4710-803B-4671-89A1-2188E273B90C}"/>
              </a:ext>
            </a:extLst>
          </p:cNvPr>
          <p:cNvSpPr/>
          <p:nvPr/>
        </p:nvSpPr>
        <p:spPr>
          <a:xfrm>
            <a:off x="611560" y="2708920"/>
            <a:ext cx="720080" cy="720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4467B-CF8D-44E0-A9B5-115516E8535F}"/>
              </a:ext>
            </a:extLst>
          </p:cNvPr>
          <p:cNvSpPr/>
          <p:nvPr/>
        </p:nvSpPr>
        <p:spPr>
          <a:xfrm>
            <a:off x="1331640" y="2708920"/>
            <a:ext cx="720080" cy="720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D523B-D446-4980-8B6E-833D2FE2C599}"/>
              </a:ext>
            </a:extLst>
          </p:cNvPr>
          <p:cNvSpPr/>
          <p:nvPr/>
        </p:nvSpPr>
        <p:spPr>
          <a:xfrm>
            <a:off x="2051720" y="2708920"/>
            <a:ext cx="720080" cy="720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FF2DBC-17EE-4115-BEBA-1400989D6621}"/>
              </a:ext>
            </a:extLst>
          </p:cNvPr>
          <p:cNvSpPr/>
          <p:nvPr/>
        </p:nvSpPr>
        <p:spPr>
          <a:xfrm>
            <a:off x="611560" y="3429000"/>
            <a:ext cx="720080" cy="720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32C84B-5DCF-48AD-A836-BC7237017194}"/>
              </a:ext>
            </a:extLst>
          </p:cNvPr>
          <p:cNvSpPr/>
          <p:nvPr/>
        </p:nvSpPr>
        <p:spPr>
          <a:xfrm>
            <a:off x="1331640" y="3429000"/>
            <a:ext cx="720080" cy="720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9CB78E-18DD-4176-AECD-329D89B77CBF}"/>
              </a:ext>
            </a:extLst>
          </p:cNvPr>
          <p:cNvSpPr/>
          <p:nvPr/>
        </p:nvSpPr>
        <p:spPr>
          <a:xfrm>
            <a:off x="2051720" y="3429000"/>
            <a:ext cx="720080" cy="720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EBCAD-B317-47AE-AF41-9378D81B51CE}"/>
              </a:ext>
            </a:extLst>
          </p:cNvPr>
          <p:cNvSpPr/>
          <p:nvPr/>
        </p:nvSpPr>
        <p:spPr>
          <a:xfrm>
            <a:off x="611560" y="4149080"/>
            <a:ext cx="720080" cy="720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8490C7-E92B-4E61-8ABD-4A0E881F8548}"/>
              </a:ext>
            </a:extLst>
          </p:cNvPr>
          <p:cNvSpPr/>
          <p:nvPr/>
        </p:nvSpPr>
        <p:spPr>
          <a:xfrm>
            <a:off x="1331640" y="4149080"/>
            <a:ext cx="720080" cy="720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5AEF0B-944D-409C-9E59-A5780446F370}"/>
              </a:ext>
            </a:extLst>
          </p:cNvPr>
          <p:cNvSpPr/>
          <p:nvPr/>
        </p:nvSpPr>
        <p:spPr>
          <a:xfrm>
            <a:off x="2051720" y="4149080"/>
            <a:ext cx="720080" cy="720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41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8"/>
            <a:ext cx="87090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16430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0" y="4071938"/>
            <a:ext cx="359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 out of 11 dots are not in circle 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00375" y="4643438"/>
          <a:ext cx="13604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6" imgW="685800" imgH="393700" progId="Equation.DSMT4">
                  <p:embed/>
                </p:oleObj>
              </mc:Choice>
              <mc:Fallback>
                <p:oleObj name="Equation" r:id="rId6" imgW="6858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643438"/>
                        <a:ext cx="136048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8950" y="2341563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89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7438" y="1714500"/>
            <a:ext cx="328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There are four possible cases: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1688" y="2143125"/>
            <a:ext cx="3386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1. Tom scores and Jerry scores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00263" y="2714625"/>
            <a:ext cx="3425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2. Tom misses and Jerry scores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1688" y="3286125"/>
            <a:ext cx="3424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3. Tom scores and Jerry misses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71688" y="3857625"/>
            <a:ext cx="346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4. Tom misses and Jerry misses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71688" y="4559300"/>
            <a:ext cx="618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Atleast one of them will score will include cases 1, 2, and 3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500688" y="2032000"/>
          <a:ext cx="5715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" name="Equation" r:id="rId5" imgW="368140" imgH="393529" progId="Equation.DSMT4">
                  <p:embed/>
                </p:oleObj>
              </mc:Choice>
              <mc:Fallback>
                <p:oleObj name="Equation" r:id="rId5" imgW="368140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2032000"/>
                        <a:ext cx="5715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6143625" y="2032000"/>
          <a:ext cx="3937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4" name="Equation" r:id="rId7" imgW="253890" imgH="393529" progId="Equation.DSMT4">
                  <p:embed/>
                </p:oleObj>
              </mc:Choice>
              <mc:Fallback>
                <p:oleObj name="Equation" r:id="rId7" imgW="253890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2032000"/>
                        <a:ext cx="3937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5500688" y="2603500"/>
          <a:ext cx="5715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5" name="Equation" r:id="rId9" imgW="368140" imgH="393529" progId="Equation.DSMT4">
                  <p:embed/>
                </p:oleObj>
              </mc:Choice>
              <mc:Fallback>
                <p:oleObj name="Equation" r:id="rId9" imgW="368140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2603500"/>
                        <a:ext cx="5715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143625" y="2603500"/>
          <a:ext cx="3937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" name="Equation" r:id="rId10" imgW="253890" imgH="393529" progId="Equation.DSMT4">
                  <p:embed/>
                </p:oleObj>
              </mc:Choice>
              <mc:Fallback>
                <p:oleObj name="Equation" r:id="rId10" imgW="253890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2603500"/>
                        <a:ext cx="3937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5510213" y="3175000"/>
          <a:ext cx="5508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"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3175000"/>
                        <a:ext cx="550862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084888" y="3175000"/>
          <a:ext cx="5111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Equation" r:id="rId13" imgW="330057" imgH="393529" progId="Equation.DSMT4">
                  <p:embed/>
                </p:oleObj>
              </mc:Choice>
              <mc:Fallback>
                <p:oleObj name="Equation" r:id="rId13" imgW="33005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175000"/>
                        <a:ext cx="5111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5510213" y="3817938"/>
          <a:ext cx="5508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" name="Equation" r:id="rId15" imgW="355292" imgH="393359" progId="Equation.DSMT4">
                  <p:embed/>
                </p:oleObj>
              </mc:Choice>
              <mc:Fallback>
                <p:oleObj name="Equation" r:id="rId15" imgW="355292" imgH="39335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3817938"/>
                        <a:ext cx="55086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6084888" y="3817938"/>
          <a:ext cx="5111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" name="Equation" r:id="rId17" imgW="330057" imgH="393529" progId="Equation.DSMT4">
                  <p:embed/>
                </p:oleObj>
              </mc:Choice>
              <mc:Fallback>
                <p:oleObj name="Equation" r:id="rId17" imgW="33005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817938"/>
                        <a:ext cx="51117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1000125" y="5286375"/>
          <a:ext cx="21478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" name="Equation" r:id="rId19" imgW="1384300" imgH="254000" progId="Equation.DSMT4">
                  <p:embed/>
                </p:oleObj>
              </mc:Choice>
              <mc:Fallback>
                <p:oleObj name="Equation" r:id="rId19" imgW="13843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286375"/>
                        <a:ext cx="21478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3214688" y="5105400"/>
          <a:ext cx="15001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2" name="Equation" r:id="rId21" imgW="787058" imgH="393529" progId="Equation.DSMT4">
                  <p:embed/>
                </p:oleObj>
              </mc:Choice>
              <mc:Fallback>
                <p:oleObj name="Equation" r:id="rId21" imgW="787058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5105400"/>
                        <a:ext cx="15001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714875" y="5000625"/>
          <a:ext cx="5143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3" name="Equation" r:id="rId23" imgW="203112" imgH="393529" progId="Equation.DSMT4">
                  <p:embed/>
                </p:oleObj>
              </mc:Choice>
              <mc:Fallback>
                <p:oleObj name="Equation" r:id="rId23" imgW="203112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000625"/>
                        <a:ext cx="5143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14438" y="2341563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8788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1214438"/>
            <a:ext cx="418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There are 4 queens and 48 other cards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0063" y="1701800"/>
            <a:ext cx="5532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Since there are 2 categories, use the bucket method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857500" y="2357438"/>
          <a:ext cx="16748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5" imgW="850531" imgH="253890" progId="Equation.DSMT4">
                  <p:embed/>
                </p:oleObj>
              </mc:Choice>
              <mc:Fallback>
                <p:oleObj name="Equation" r:id="rId5" imgW="850531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357438"/>
                        <a:ext cx="1674813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572000" y="2214563"/>
          <a:ext cx="14255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7" imgW="723586" imgH="431613" progId="Equation.DSMT4">
                  <p:embed/>
                </p:oleObj>
              </mc:Choice>
              <mc:Fallback>
                <p:oleObj name="Equation" r:id="rId7" imgW="723586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14563"/>
                        <a:ext cx="142557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348163" y="3154363"/>
          <a:ext cx="13255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Equation" r:id="rId9" imgW="672808" imgH="393529" progId="Equation.DSMT4">
                  <p:embed/>
                </p:oleObj>
              </mc:Choice>
              <mc:Fallback>
                <p:oleObj name="Equation" r:id="rId9" imgW="672808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154363"/>
                        <a:ext cx="132556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357688" y="4357688"/>
          <a:ext cx="14493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Equation" r:id="rId11" imgW="736280" imgH="177723" progId="Equation.DSMT4">
                  <p:embed/>
                </p:oleObj>
              </mc:Choice>
              <mc:Fallback>
                <p:oleObj name="Equation" r:id="rId11" imgW="736280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4357688"/>
                        <a:ext cx="144938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3200" y="1000125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0010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32425" y="714375"/>
            <a:ext cx="271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probability of getting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an A or B is 2/3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67338" y="1497013"/>
            <a:ext cx="3659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Getting atleast 5 times will include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getting it 5, 6 and 7 times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928813" y="3422650"/>
          <a:ext cx="1435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4" name="Equation" r:id="rId5" imgW="850531" imgH="253890" progId="Equation.DSMT4">
                  <p:embed/>
                </p:oleObj>
              </mc:Choice>
              <mc:Fallback>
                <p:oleObj name="Equation" r:id="rId5" imgW="850531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422650"/>
                        <a:ext cx="14351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349625" y="3251200"/>
          <a:ext cx="18653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5" name="Equation" r:id="rId7" imgW="1104900" imgH="469900" progId="Equation.DSMT4">
                  <p:embed/>
                </p:oleObj>
              </mc:Choice>
              <mc:Fallback>
                <p:oleObj name="Equation" r:id="rId7" imgW="11049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3251200"/>
                        <a:ext cx="18653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155950" y="4090988"/>
          <a:ext cx="141605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6" name="Equation" r:id="rId9" imgW="837836" imgH="431613" progId="Equation.DSMT4">
                  <p:embed/>
                </p:oleObj>
              </mc:Choice>
              <mc:Fallback>
                <p:oleObj name="Equation" r:id="rId9" imgW="837836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4090988"/>
                        <a:ext cx="141605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143250" y="4922838"/>
          <a:ext cx="16160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7" name="Equation" r:id="rId11" imgW="660113" imgH="177723" progId="Equation.DSMT4">
                  <p:embed/>
                </p:oleObj>
              </mc:Choice>
              <mc:Fallback>
                <p:oleObj name="Equation" r:id="rId11" imgW="660113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922838"/>
                        <a:ext cx="16160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643563" y="4678363"/>
          <a:ext cx="14366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8" name="Equation" r:id="rId13" imgW="850531" imgH="253890" progId="Equation.DSMT4">
                  <p:embed/>
                </p:oleObj>
              </mc:Choice>
              <mc:Fallback>
                <p:oleObj name="Equation" r:id="rId13" imgW="850531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4678363"/>
                        <a:ext cx="14366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7072313" y="4500563"/>
          <a:ext cx="11795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9" name="Equation" r:id="rId15" imgW="698500" imgH="469900" progId="Equation.DSMT4">
                  <p:embed/>
                </p:oleObj>
              </mc:Choice>
              <mc:Fallback>
                <p:oleObj name="Equation" r:id="rId15" imgW="6985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4500563"/>
                        <a:ext cx="117951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6858000" y="5346700"/>
          <a:ext cx="13731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0" name="Equation" r:id="rId17" imgW="812447" imgH="431613" progId="Equation.DSMT4">
                  <p:embed/>
                </p:oleObj>
              </mc:Choice>
              <mc:Fallback>
                <p:oleObj name="Equation" r:id="rId17" imgW="812447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346700"/>
                        <a:ext cx="13731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813550" y="6078538"/>
          <a:ext cx="16160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1" name="Equation" r:id="rId19" imgW="660113" imgH="177723" progId="Equation.DSMT4">
                  <p:embed/>
                </p:oleObj>
              </mc:Choice>
              <mc:Fallback>
                <p:oleObj name="Equation" r:id="rId19" imgW="660113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6078538"/>
                        <a:ext cx="16160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5510213" y="2593975"/>
          <a:ext cx="14160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2" name="Equation" r:id="rId21" imgW="837836" imgH="253890" progId="Equation.DSMT4">
                  <p:embed/>
                </p:oleObj>
              </mc:Choice>
              <mc:Fallback>
                <p:oleObj name="Equation" r:id="rId21" imgW="837836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2593975"/>
                        <a:ext cx="14160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970713" y="2422525"/>
          <a:ext cx="18875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3" name="Equation" r:id="rId23" imgW="1117600" imgH="469900" progId="Equation.DSMT4">
                  <p:embed/>
                </p:oleObj>
              </mc:Choice>
              <mc:Fallback>
                <p:oleObj name="Equation" r:id="rId23" imgW="11176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2422525"/>
                        <a:ext cx="188753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6699250" y="3262313"/>
          <a:ext cx="20161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4" name="Equation" r:id="rId25" imgW="1193800" imgH="431800" progId="Equation.DSMT4">
                  <p:embed/>
                </p:oleObj>
              </mc:Choice>
              <mc:Fallback>
                <p:oleObj name="Equation" r:id="rId25" imgW="11938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3262313"/>
                        <a:ext cx="201612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6715125" y="3994150"/>
          <a:ext cx="16160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5" name="Equation" r:id="rId27" imgW="660113" imgH="177723" progId="Equation.DSMT4">
                  <p:embed/>
                </p:oleObj>
              </mc:Choice>
              <mc:Fallback>
                <p:oleObj name="Equation" r:id="rId27" imgW="660113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3994150"/>
                        <a:ext cx="16160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85813" y="5643563"/>
          <a:ext cx="11779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" name="Equation" r:id="rId29" imgW="698197" imgH="253890" progId="Equation.DSMT4">
                  <p:embed/>
                </p:oleObj>
              </mc:Choice>
              <mc:Fallback>
                <p:oleObj name="Equation" r:id="rId29" imgW="698197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643563"/>
                        <a:ext cx="11779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2000250" y="5643563"/>
          <a:ext cx="34194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7" name="Equation" r:id="rId31" imgW="1751840" imgH="177723" progId="Equation.DSMT4">
                  <p:embed/>
                </p:oleObj>
              </mc:Choice>
              <mc:Fallback>
                <p:oleObj name="Equation" r:id="rId31" imgW="1751840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5643563"/>
                        <a:ext cx="34194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1714500" y="6143625"/>
          <a:ext cx="14112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8" name="Equation" r:id="rId33" imgW="583693" imgH="177646" progId="Equation.DSMT4">
                  <p:embed/>
                </p:oleObj>
              </mc:Choice>
              <mc:Fallback>
                <p:oleObj name="Equation" r:id="rId33" imgW="583693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6143625"/>
                        <a:ext cx="14112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0063" y="2214563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6423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928688"/>
            <a:ext cx="580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Use the bucket method because there are 2 categories</a:t>
            </a:r>
          </a:p>
        </p:txBody>
      </p:sp>
      <p:sp>
        <p:nvSpPr>
          <p:cNvPr id="7" name="Trapezoid 6"/>
          <p:cNvSpPr/>
          <p:nvPr/>
        </p:nvSpPr>
        <p:spPr>
          <a:xfrm rot="10800000">
            <a:off x="4143375" y="1500188"/>
            <a:ext cx="2286000" cy="1500187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 rot="5400000" flipH="1">
            <a:off x="4537075" y="2249488"/>
            <a:ext cx="1500187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429125" y="1500188"/>
          <a:ext cx="6334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1" name="Equation" r:id="rId5" imgW="304404" imgH="177569" progId="Equation.DSMT4">
                  <p:embed/>
                </p:oleObj>
              </mc:Choice>
              <mc:Fallback>
                <p:oleObj name="Equation" r:id="rId5" imgW="304404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500188"/>
                        <a:ext cx="63341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357813" y="1500188"/>
          <a:ext cx="8445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2" name="Equation" r:id="rId7" imgW="405872" imgH="177569" progId="Equation.DSMT4">
                  <p:embed/>
                </p:oleObj>
              </mc:Choice>
              <mc:Fallback>
                <p:oleObj name="Equation" r:id="rId7" imgW="405872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1500188"/>
                        <a:ext cx="8445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649788" y="1928813"/>
          <a:ext cx="4222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3" name="Equation" r:id="rId9" imgW="202936" imgH="177569" progId="Equation.DSMT4">
                  <p:embed/>
                </p:oleObj>
              </mc:Choice>
              <mc:Fallback>
                <p:oleObj name="Equation" r:id="rId9" imgW="202936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1928813"/>
                        <a:ext cx="4222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5578475" y="1928813"/>
          <a:ext cx="4222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4" name="Equation" r:id="rId11" imgW="202936" imgH="177569" progId="Equation.DSMT4">
                  <p:embed/>
                </p:oleObj>
              </mc:Choice>
              <mc:Fallback>
                <p:oleObj name="Equation" r:id="rId11" imgW="202936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928813"/>
                        <a:ext cx="4222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735513" y="2428875"/>
          <a:ext cx="2651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5" name="Equation" r:id="rId13" imgW="126780" imgH="164814" progId="Equation.DSMT4">
                  <p:embed/>
                </p:oleObj>
              </mc:Choice>
              <mc:Fallback>
                <p:oleObj name="Equation" r:id="rId13" imgW="126780" imgH="16481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2428875"/>
                        <a:ext cx="2651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5619750" y="2487613"/>
          <a:ext cx="2381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6" name="Equation" r:id="rId15" imgW="114102" imgH="177492" progId="Equation.DSMT4">
                  <p:embed/>
                </p:oleObj>
              </mc:Choice>
              <mc:Fallback>
                <p:oleObj name="Equation" r:id="rId15" imgW="114102" imgH="17749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2487613"/>
                        <a:ext cx="23812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4375" y="3357563"/>
            <a:ext cx="3287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Total number of desired hands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4449763" y="3252788"/>
          <a:ext cx="16891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7" name="Equation" r:id="rId17" imgW="812447" imgH="393529" progId="Equation.DSMT4">
                  <p:embed/>
                </p:oleObj>
              </mc:Choice>
              <mc:Fallback>
                <p:oleObj name="Equation" r:id="rId17" imgW="81244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3252788"/>
                        <a:ext cx="16891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4375" y="3773488"/>
            <a:ext cx="337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Total number of possible hands</a:t>
            </a: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4878388" y="3643313"/>
          <a:ext cx="857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8" name="Equation" r:id="rId19" imgW="342751" imgH="228501" progId="Equation.DSMT4">
                  <p:embed/>
                </p:oleObj>
              </mc:Choice>
              <mc:Fallback>
                <p:oleObj name="Equation" r:id="rId19" imgW="342751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3643313"/>
                        <a:ext cx="857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4164013" y="4286250"/>
          <a:ext cx="19796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9" name="Equation" r:id="rId21" imgW="952087" imgH="393529" progId="Equation.DSMT4">
                  <p:embed/>
                </p:oleObj>
              </mc:Choice>
              <mc:Fallback>
                <p:oleObj name="Equation" r:id="rId21" imgW="95208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4286250"/>
                        <a:ext cx="197961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127500" y="5487988"/>
          <a:ext cx="13731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0" name="Equation" r:id="rId23" imgW="660113" imgH="177723" progId="Equation.DSMT4">
                  <p:embed/>
                </p:oleObj>
              </mc:Choice>
              <mc:Fallback>
                <p:oleObj name="Equation" r:id="rId23" imgW="660113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487988"/>
                        <a:ext cx="13731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0063" y="2214563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42875"/>
            <a:ext cx="8882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42875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Create a dice chart</a:t>
            </a:r>
          </a:p>
        </p:txBody>
      </p:sp>
      <p:pic>
        <p:nvPicPr>
          <p:cNvPr id="6" name="Content Placeholder 5" descr="dice chart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576513"/>
            <a:ext cx="4760912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43375" y="1857375"/>
            <a:ext cx="372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Circle the odd sums greater than 8</a:t>
            </a:r>
          </a:p>
        </p:txBody>
      </p:sp>
      <p:sp>
        <p:nvSpPr>
          <p:cNvPr id="8" name="Oval 7"/>
          <p:cNvSpPr/>
          <p:nvPr/>
        </p:nvSpPr>
        <p:spPr>
          <a:xfrm>
            <a:off x="4929188" y="4714875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357688" y="5214938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3714750" y="5715000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143250" y="6215063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4929188" y="5715000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286250" y="6215063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45150" y="3357563"/>
            <a:ext cx="334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 out of 36 cases have an odd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sum greater than 8</a:t>
            </a: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5788025" y="4584700"/>
          <a:ext cx="1339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Equation" r:id="rId6" imgW="698197" imgH="253890" progId="Equation.DSMT4">
                  <p:embed/>
                </p:oleObj>
              </mc:Choice>
              <mc:Fallback>
                <p:oleObj name="Equation" r:id="rId6" imgW="698197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4584700"/>
                        <a:ext cx="1339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216775" y="4441825"/>
          <a:ext cx="4143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Equation" r:id="rId8" imgW="215713" imgH="393359" progId="Equation.DSMT4">
                  <p:embed/>
                </p:oleObj>
              </mc:Choice>
              <mc:Fallback>
                <p:oleObj name="Equation" r:id="rId8" imgW="215713" imgH="39335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4441825"/>
                        <a:ext cx="41433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927850" y="5381625"/>
          <a:ext cx="719138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10" imgW="266469" imgH="393359" progId="Equation.DSMT4">
                  <p:embed/>
                </p:oleObj>
              </mc:Choice>
              <mc:Fallback>
                <p:oleObj name="Equation" r:id="rId10" imgW="266469" imgH="39335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5381625"/>
                        <a:ext cx="719138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87450" y="1500188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8534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44900" y="1143000"/>
            <a:ext cx="389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Draw a Venn Diagram with 2 circles: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3430588" y="1630363"/>
            <a:ext cx="4500562" cy="2071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002088" y="1987550"/>
            <a:ext cx="1857375" cy="1643063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145088" y="1987550"/>
            <a:ext cx="1857375" cy="1643063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9275" y="3844925"/>
            <a:ext cx="72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Dogs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30900" y="3844925"/>
            <a:ext cx="65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Cats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216525" y="2559050"/>
          <a:ext cx="6111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5" imgW="241091" imgH="177646" progId="Equation.DSMT4">
                  <p:embed/>
                </p:oleObj>
              </mc:Choice>
              <mc:Fallback>
                <p:oleObj name="Equation" r:id="rId5" imgW="241091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2559050"/>
                        <a:ext cx="6111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216400" y="2559050"/>
          <a:ext cx="8032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7" imgW="317087" imgH="177569" progId="Equation.DSMT4">
                  <p:embed/>
                </p:oleObj>
              </mc:Choice>
              <mc:Fallback>
                <p:oleObj name="Equation" r:id="rId7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559050"/>
                        <a:ext cx="8032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5984875" y="2559050"/>
          <a:ext cx="8032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9" imgW="317087" imgH="177569" progId="Equation.DSMT4">
                  <p:embed/>
                </p:oleObj>
              </mc:Choice>
              <mc:Fallback>
                <p:oleObj name="Equation" r:id="rId9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2559050"/>
                        <a:ext cx="8032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9150" y="4286250"/>
            <a:ext cx="507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Take 100% and subtract the percentages above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071813" y="4883150"/>
          <a:ext cx="15636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11" imgW="875920" imgH="253890" progId="Equation.DSMT4">
                  <p:embed/>
                </p:oleObj>
              </mc:Choice>
              <mc:Fallback>
                <p:oleObj name="Equation" r:id="rId11" imgW="875920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4883150"/>
                        <a:ext cx="156368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786313" y="4922838"/>
          <a:ext cx="8842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13" imgW="494870" imgH="177646" progId="Equation.DSMT4">
                  <p:embed/>
                </p:oleObj>
              </mc:Choice>
              <mc:Fallback>
                <p:oleObj name="Equation" r:id="rId13" imgW="494870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922838"/>
                        <a:ext cx="88423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5794375" y="4857750"/>
          <a:ext cx="2063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15" imgW="1155700" imgH="254000" progId="Equation.DSMT4">
                  <p:embed/>
                </p:oleObj>
              </mc:Choice>
              <mc:Fallback>
                <p:oleObj name="Equation" r:id="rId15" imgW="11557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4857750"/>
                        <a:ext cx="20637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7981950" y="4883150"/>
          <a:ext cx="5905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17" imgW="329914" imgH="177646" progId="Equation.DSMT4">
                  <p:embed/>
                </p:oleObj>
              </mc:Choice>
              <mc:Fallback>
                <p:oleObj name="Equation" r:id="rId17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4883150"/>
                        <a:ext cx="5905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29000" y="5370513"/>
            <a:ext cx="487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68% of the people surveyed have neither pets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43063" y="1357313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4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1438"/>
            <a:ext cx="89265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14688" y="1428750"/>
            <a:ext cx="322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Number of Chocolate chips: 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14688" y="1857375"/>
            <a:ext cx="323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Number of oatmeal cookies: x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14688" y="2344738"/>
            <a:ext cx="312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Total number of cookies: x+3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88" y="2844800"/>
            <a:ext cx="5211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Use the tree diagram to get a chocolate chip first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and then an oatmeal cookie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4929188" y="3714750"/>
            <a:ext cx="642937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43563" y="3714750"/>
            <a:ext cx="571500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286250" y="4122738"/>
          <a:ext cx="10302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5" name="Equation" r:id="rId5" imgW="405872" imgH="177569" progId="Equation.DSMT4">
                  <p:embed/>
                </p:oleObj>
              </mc:Choice>
              <mc:Fallback>
                <p:oleObj name="Equation" r:id="rId5" imgW="405872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4122738"/>
                        <a:ext cx="103028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688013" y="4121150"/>
          <a:ext cx="13843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" name="Equation" r:id="rId7" imgW="545626" imgH="177646" progId="Equation.DSMT4">
                  <p:embed/>
                </p:oleObj>
              </mc:Choice>
              <mc:Fallback>
                <p:oleObj name="Equation" r:id="rId7" imgW="545626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4121150"/>
                        <a:ext cx="13843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643438" y="3571875"/>
          <a:ext cx="4492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7" name="Equation" r:id="rId9" imgW="355292" imgH="393359" progId="Equation.DSMT4">
                  <p:embed/>
                </p:oleObj>
              </mc:Choice>
              <mc:Fallback>
                <p:oleObj name="Equation" r:id="rId9" imgW="355292" imgH="39335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71875"/>
                        <a:ext cx="4492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10800000" flipV="1">
            <a:off x="4071938" y="4643438"/>
            <a:ext cx="642937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86313" y="4643438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3255963" y="5121275"/>
          <a:ext cx="10302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8" name="Equation" r:id="rId11" imgW="405872" imgH="177569" progId="Equation.DSMT4">
                  <p:embed/>
                </p:oleObj>
              </mc:Choice>
              <mc:Fallback>
                <p:oleObj name="Equation" r:id="rId11" imgW="405872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5121275"/>
                        <a:ext cx="10302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5195888" y="4500563"/>
          <a:ext cx="447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9" name="Equation" r:id="rId13" imgW="355292" imgH="393359" progId="Equation.DSMT4">
                  <p:embed/>
                </p:oleObj>
              </mc:Choice>
              <mc:Fallback>
                <p:oleObj name="Equation" r:id="rId13" imgW="355292" imgH="39335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500563"/>
                        <a:ext cx="4476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4902200" y="5121275"/>
          <a:ext cx="13843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0" name="Equation" r:id="rId15" imgW="545626" imgH="177646" progId="Equation.DSMT4">
                  <p:embed/>
                </p:oleObj>
              </mc:Choice>
              <mc:Fallback>
                <p:oleObj name="Equation" r:id="rId15" imgW="545626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121275"/>
                        <a:ext cx="13843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766763" y="5776913"/>
          <a:ext cx="29479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1" name="Equation" r:id="rId17" imgW="1473200" imgH="254000" progId="Equation.DSMT4">
                  <p:embed/>
                </p:oleObj>
              </mc:Choice>
              <mc:Fallback>
                <p:oleObj name="Equation" r:id="rId17" imgW="14732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5776913"/>
                        <a:ext cx="294798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3786188" y="5715000"/>
          <a:ext cx="8572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2" name="Equation" r:id="rId19" imgW="495085" imgH="431613" progId="Equation.DSMT4">
                  <p:embed/>
                </p:oleObj>
              </mc:Choice>
              <mc:Fallback>
                <p:oleObj name="Equation" r:id="rId19" imgW="495085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715000"/>
                        <a:ext cx="85725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572000" y="5691188"/>
          <a:ext cx="9461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3" name="Equation" r:id="rId21" imgW="508000" imgH="431800" progId="Equation.DSMT4">
                  <p:embed/>
                </p:oleObj>
              </mc:Choice>
              <mc:Fallback>
                <p:oleObj name="Equation" r:id="rId21" imgW="5080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91188"/>
                        <a:ext cx="9461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87450" y="4699000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6264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1000125"/>
            <a:ext cx="466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Atleast one club will include the cases with: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00375" y="1416050"/>
            <a:ext cx="296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 club, 2 clubs, and 3 clubs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00375" y="1844675"/>
            <a:ext cx="554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compliment of this event is not getting any clubs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571750" y="2571750"/>
          <a:ext cx="18256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5" imgW="926698" imgH="253890" progId="Equation.DSMT4">
                  <p:embed/>
                </p:oleObj>
              </mc:Choice>
              <mc:Fallback>
                <p:oleObj name="Equation" r:id="rId5" imgW="926698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571750"/>
                        <a:ext cx="18256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429125" y="2478088"/>
          <a:ext cx="155098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7" imgW="787400" imgH="431800" progId="Equation.DSMT4">
                  <p:embed/>
                </p:oleObj>
              </mc:Choice>
              <mc:Fallback>
                <p:oleObj name="Equation" r:id="rId7" imgW="7874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478088"/>
                        <a:ext cx="155098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57938" y="250031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13 clubs choose none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57938" y="2987675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39 non clubs choose 3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143375" y="3143250"/>
          <a:ext cx="9763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Equation" r:id="rId9" imgW="495085" imgH="431613" progId="Equation.DSMT4">
                  <p:embed/>
                </p:oleObj>
              </mc:Choice>
              <mc:Fallback>
                <p:oleObj name="Equation" r:id="rId9" imgW="495085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3143250"/>
                        <a:ext cx="976313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57500" y="3987800"/>
            <a:ext cx="604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Subtract the compliment from one to get the probability of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getting at least one club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808288" y="4714875"/>
          <a:ext cx="13509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Equation" r:id="rId11" imgW="685800" imgH="254000" progId="Equation.DSMT4">
                  <p:embed/>
                </p:oleObj>
              </mc:Choice>
              <mc:Fallback>
                <p:oleObj name="Equation" r:id="rId11" imgW="6858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4714875"/>
                        <a:ext cx="1350962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4262438" y="4714875"/>
          <a:ext cx="19526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" name="Equation" r:id="rId13" imgW="990170" imgH="253890" progId="Equation.DSMT4">
                  <p:embed/>
                </p:oleObj>
              </mc:Choice>
              <mc:Fallback>
                <p:oleObj name="Equation" r:id="rId13" imgW="990170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4714875"/>
                        <a:ext cx="19526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3857625" y="5254625"/>
          <a:ext cx="1327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" name="Equation" r:id="rId15" imgW="672808" imgH="431613" progId="Equation.DSMT4">
                  <p:embed/>
                </p:oleObj>
              </mc:Choice>
              <mc:Fallback>
                <p:oleObj name="Equation" r:id="rId15" imgW="672808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5254625"/>
                        <a:ext cx="1327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00125" y="4413250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71696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43188" y="1487488"/>
            <a:ext cx="6348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Find the number of ways  to arrange the DVD’s in the cases:</a:t>
            </a: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720975" y="2174875"/>
          <a:ext cx="18764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5" name="Equation" r:id="rId5" imgW="952087" imgH="165028" progId="Equation.DSMT4">
                  <p:embed/>
                </p:oleObj>
              </mc:Choice>
              <mc:Fallback>
                <p:oleObj name="Equation" r:id="rId5" imgW="952087" imgH="16502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2174875"/>
                        <a:ext cx="18764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876550" y="2078038"/>
          <a:ext cx="4810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6" name="Equation" r:id="rId7" imgW="202936" imgH="177569" progId="Equation.DSMT4">
                  <p:embed/>
                </p:oleObj>
              </mc:Choice>
              <mc:Fallback>
                <p:oleObj name="Equation" r:id="rId7" imgW="202936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2078038"/>
                        <a:ext cx="4810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505200" y="2071688"/>
          <a:ext cx="5111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7" name="Equation" r:id="rId9" imgW="215619" imgH="164885" progId="Equation.DSMT4">
                  <p:embed/>
                </p:oleObj>
              </mc:Choice>
              <mc:Fallback>
                <p:oleObj name="Equation" r:id="rId9" imgW="215619" imgH="16488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71688"/>
                        <a:ext cx="51117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217988" y="2065338"/>
          <a:ext cx="2111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" name="Equation" r:id="rId11" imgW="88707" imgH="164742" progId="Equation.DSMT4">
                  <p:embed/>
                </p:oleObj>
              </mc:Choice>
              <mc:Fallback>
                <p:oleObj name="Equation" r:id="rId11" imgW="88707" imgH="16474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2065338"/>
                        <a:ext cx="2111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641850" y="2078038"/>
          <a:ext cx="5730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" name="Equation" r:id="rId13" imgW="241091" imgH="177646" progId="Equation.DSMT4">
                  <p:embed/>
                </p:oleObj>
              </mc:Choice>
              <mc:Fallback>
                <p:oleObj name="Equation" r:id="rId13" imgW="241091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2078038"/>
                        <a:ext cx="5730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265738" y="2071688"/>
          <a:ext cx="6635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" name="Equation" r:id="rId15" imgW="279158" imgH="177646" progId="Equation.DSMT4">
                  <p:embed/>
                </p:oleObj>
              </mc:Choice>
              <mc:Fallback>
                <p:oleObj name="Equation" r:id="rId15" imgW="279158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2071688"/>
                        <a:ext cx="6635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52713" y="2773363"/>
            <a:ext cx="552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There’s only one correct way of arranging the DVD’s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3967163" y="3394075"/>
          <a:ext cx="15335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" name="Equation" r:id="rId17" imgW="647419" imgH="393529" progId="Equation.DSMT4">
                  <p:embed/>
                </p:oleObj>
              </mc:Choice>
              <mc:Fallback>
                <p:oleObj name="Equation" r:id="rId17" imgW="647419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3394075"/>
                        <a:ext cx="15335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14438" y="1928813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2388"/>
            <a:ext cx="86233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14663" y="2201863"/>
            <a:ext cx="347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two events are independent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14663" y="2630488"/>
          <a:ext cx="34353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2" name="Equation" r:id="rId5" imgW="1790700" imgH="304800" progId="Equation.DSMT4">
                  <p:embed/>
                </p:oleObj>
              </mc:Choice>
              <mc:Fallback>
                <p:oleObj name="Equation" r:id="rId5" imgW="1790700" imgH="304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2630488"/>
                        <a:ext cx="34353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086100" y="3244850"/>
          <a:ext cx="1219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3" name="Equation" r:id="rId7" imgW="634725" imgH="393529" progId="Equation.DSMT4">
                  <p:embed/>
                </p:oleObj>
              </mc:Choice>
              <mc:Fallback>
                <p:oleObj name="Equation" r:id="rId7" imgW="634725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244850"/>
                        <a:ext cx="1219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086100" y="4046538"/>
          <a:ext cx="12430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4" name="Equation" r:id="rId9" imgW="647419" imgH="393529" progId="Equation.DSMT4">
                  <p:embed/>
                </p:oleObj>
              </mc:Choice>
              <mc:Fallback>
                <p:oleObj name="Equation" r:id="rId9" imgW="647419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4046538"/>
                        <a:ext cx="12430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872038" y="3643313"/>
          <a:ext cx="24860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5" name="Equation" r:id="rId11" imgW="1295400" imgH="393700" progId="Equation.DSMT4">
                  <p:embed/>
                </p:oleObj>
              </mc:Choice>
              <mc:Fallback>
                <p:oleObj name="Equation" r:id="rId11" imgW="12954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643313"/>
                        <a:ext cx="24860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443663" y="4549775"/>
          <a:ext cx="8572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6" name="Equation" r:id="rId13" imgW="330057" imgH="393529" progId="Equation.DSMT4">
                  <p:embed/>
                </p:oleObj>
              </mc:Choice>
              <mc:Fallback>
                <p:oleObj name="Equation" r:id="rId13" imgW="33005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549775"/>
                        <a:ext cx="85725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1763" y="2913063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1438"/>
            <a:ext cx="8953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1714500"/>
            <a:ext cx="3275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Number of desired outcomes: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11750" y="1643063"/>
          <a:ext cx="267493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Equation" r:id="rId5" imgW="888614" imgH="177723" progId="Equation.DSMT4">
                  <p:embed/>
                </p:oleObj>
              </mc:Choice>
              <mc:Fallback>
                <p:oleObj name="Equation" r:id="rId5" imgW="888614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1643063"/>
                        <a:ext cx="2674938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25" y="2058988"/>
            <a:ext cx="232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Last # is a 7 and the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first # is an 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54213" y="2987675"/>
            <a:ext cx="290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Total number of outcomes: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124450" y="2928938"/>
          <a:ext cx="30194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Equation" r:id="rId7" imgW="1002865" imgH="177723" progId="Equation.DSMT4">
                  <p:embed/>
                </p:oleObj>
              </mc:Choice>
              <mc:Fallback>
                <p:oleObj name="Equation" r:id="rId7" imgW="1002865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2928938"/>
                        <a:ext cx="30194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792538" y="4030663"/>
          <a:ext cx="206533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Equation" r:id="rId9" imgW="685800" imgH="393700" progId="Equation.DSMT4">
                  <p:embed/>
                </p:oleObj>
              </mc:Choice>
              <mc:Fallback>
                <p:oleObj name="Equation" r:id="rId9" imgW="6858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4030663"/>
                        <a:ext cx="206533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3200" y="3341688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8588"/>
            <a:ext cx="90090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4238625" y="1125538"/>
            <a:ext cx="642938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53000" y="1125538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143250" y="1571625"/>
          <a:ext cx="16494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6" name="Equation" r:id="rId5" imgW="710891" imgH="177723" progId="Equation.DSMT4">
                  <p:embed/>
                </p:oleObj>
              </mc:Choice>
              <mc:Fallback>
                <p:oleObj name="Equation" r:id="rId5" imgW="710891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571625"/>
                        <a:ext cx="16494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319713" y="1538288"/>
          <a:ext cx="16811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7" name="Equation" r:id="rId7" imgW="787058" imgH="215806" progId="Equation.DSMT4">
                  <p:embed/>
                </p:oleObj>
              </mc:Choice>
              <mc:Fallback>
                <p:oleObj name="Equation" r:id="rId7" imgW="787058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1538288"/>
                        <a:ext cx="168116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143375" y="1049338"/>
          <a:ext cx="2746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8" name="Equation" r:id="rId9" imgW="215713" imgH="393359" progId="Equation.DSMT4">
                  <p:embed/>
                </p:oleObj>
              </mc:Choice>
              <mc:Fallback>
                <p:oleObj name="Equation" r:id="rId9" imgW="215713" imgH="39335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049338"/>
                        <a:ext cx="27463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424488" y="1071563"/>
          <a:ext cx="2905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9" name="Equation" r:id="rId11" imgW="228501" imgH="393529" progId="Equation.DSMT4">
                  <p:embed/>
                </p:oleObj>
              </mc:Choice>
              <mc:Fallback>
                <p:oleObj name="Equation" r:id="rId11" imgW="228501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1071563"/>
                        <a:ext cx="29051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 flipV="1">
            <a:off x="2790825" y="1982788"/>
            <a:ext cx="642938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5200" y="1982788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286000" y="2500313"/>
          <a:ext cx="7937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0" name="Equation" r:id="rId13" imgW="342603" imgH="177646" progId="Equation.DSMT4">
                  <p:embed/>
                </p:oleObj>
              </mc:Choice>
              <mc:Fallback>
                <p:oleObj name="Equation" r:id="rId13" imgW="342603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00313"/>
                        <a:ext cx="7937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783013" y="2428875"/>
          <a:ext cx="7318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1" name="Equation" r:id="rId15" imgW="342603" imgH="215713" progId="Equation.DSMT4">
                  <p:embed/>
                </p:oleObj>
              </mc:Choice>
              <mc:Fallback>
                <p:oleObj name="Equation" r:id="rId15" imgW="342603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2428875"/>
                        <a:ext cx="73183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651125" y="1906588"/>
          <a:ext cx="257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2" name="Equation" r:id="rId17" imgW="203112" imgH="393529" progId="Equation.DSMT4">
                  <p:embed/>
                </p:oleObj>
              </mc:Choice>
              <mc:Fallback>
                <p:oleObj name="Equation" r:id="rId17" imgW="203112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1906588"/>
                        <a:ext cx="257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1828800" y="3644900"/>
          <a:ext cx="25288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3" name="Equation" r:id="rId19" imgW="1091726" imgH="253890" progId="Equation.DSMT4">
                  <p:embed/>
                </p:oleObj>
              </mc:Choice>
              <mc:Fallback>
                <p:oleObj name="Equation" r:id="rId19" imgW="1091726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44900"/>
                        <a:ext cx="25288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4354513" y="3446463"/>
          <a:ext cx="11461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4" name="Equation" r:id="rId21" imgW="495085" imgH="393529" progId="Equation.DSMT4">
                  <p:embed/>
                </p:oleObj>
              </mc:Choice>
              <mc:Fallback>
                <p:oleObj name="Equation" r:id="rId21" imgW="495085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3446463"/>
                        <a:ext cx="11461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4092575" y="4429125"/>
          <a:ext cx="12652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5" name="Equation" r:id="rId23" imgW="545863" imgH="393529" progId="Equation.DSMT4">
                  <p:embed/>
                </p:oleObj>
              </mc:Choice>
              <mc:Fallback>
                <p:oleObj name="Equation" r:id="rId23" imgW="545863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4429125"/>
                        <a:ext cx="12652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071938" y="5446713"/>
          <a:ext cx="126523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6" name="Equation" r:id="rId25" imgW="545863" imgH="393529" progId="Equation.DSMT4">
                  <p:embed/>
                </p:oleObj>
              </mc:Choice>
              <mc:Fallback>
                <p:oleObj name="Equation" r:id="rId25" imgW="545863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5446713"/>
                        <a:ext cx="126523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5491163" y="5446713"/>
          <a:ext cx="79533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7" name="Equation" r:id="rId27" imgW="342751" imgH="393529" progId="Equation.DSMT4">
                  <p:embed/>
                </p:oleObj>
              </mc:Choice>
              <mc:Fallback>
                <p:oleObj name="Equation" r:id="rId27" imgW="342751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5446713"/>
                        <a:ext cx="79533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14438" y="1357313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312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8938" y="3357563"/>
            <a:ext cx="314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Number of students with cell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phone and from school B: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357938" y="3357563"/>
          <a:ext cx="10715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" name="Equation" r:id="rId5" imgW="279158" imgH="177646" progId="Equation.DSMT4">
                  <p:embed/>
                </p:oleObj>
              </mc:Choice>
              <mc:Fallback>
                <p:oleObj name="Equation" r:id="rId5" imgW="279158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3357563"/>
                        <a:ext cx="107156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28938" y="4283075"/>
            <a:ext cx="284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Total number of students: 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286500" y="4175125"/>
          <a:ext cx="12668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Equation" r:id="rId7" imgW="329914" imgH="177646" progId="Equation.DSMT4">
                  <p:embed/>
                </p:oleObj>
              </mc:Choice>
              <mc:Fallback>
                <p:oleObj name="Equation" r:id="rId7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4175125"/>
                        <a:ext cx="12668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928938" y="5000625"/>
          <a:ext cx="24193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4" name="Equation" r:id="rId9" imgW="1117115" imgH="393529" progId="Equation.DSMT4">
                  <p:embed/>
                </p:oleObj>
              </mc:Choice>
              <mc:Fallback>
                <p:oleObj name="Equation" r:id="rId9" imgW="1117115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5000625"/>
                        <a:ext cx="241935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500688" y="5186363"/>
          <a:ext cx="10747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5" name="Equation" r:id="rId11" imgW="418918" imgH="177723" progId="Equation.DSMT4">
                  <p:embed/>
                </p:oleObj>
              </mc:Choice>
              <mc:Fallback>
                <p:oleObj name="Equation" r:id="rId11" imgW="418918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5186363"/>
                        <a:ext cx="10747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3200" y="3341688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142875"/>
            <a:ext cx="9628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14625"/>
            <a:ext cx="86439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Object 5"/>
          <p:cNvGraphicFramePr>
            <a:graphicFrameLocks noChangeAspect="1"/>
          </p:cNvGraphicFramePr>
          <p:nvPr/>
        </p:nvGraphicFramePr>
        <p:xfrm>
          <a:off x="3640138" y="3429000"/>
          <a:ext cx="28606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Equation" r:id="rId6" imgW="1320227" imgH="469696" progId="Equation.DSMT4">
                  <p:embed/>
                </p:oleObj>
              </mc:Choice>
              <mc:Fallback>
                <p:oleObj name="Equation" r:id="rId6" imgW="1320227" imgH="46969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3429000"/>
                        <a:ext cx="2860675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786313" y="4500563"/>
          <a:ext cx="112236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Equation" r:id="rId8" imgW="418918" imgH="393529" progId="Equation.DSMT4">
                  <p:embed/>
                </p:oleObj>
              </mc:Choice>
              <mc:Fallback>
                <p:oleObj name="Equation" r:id="rId8" imgW="418918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500563"/>
                        <a:ext cx="1122362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857750" y="5786438"/>
          <a:ext cx="1768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Equation" r:id="rId10" imgW="660113" imgH="177723" progId="Equation.DSMT4">
                  <p:embed/>
                </p:oleObj>
              </mc:Choice>
              <mc:Fallback>
                <p:oleObj name="Equation" r:id="rId10" imgW="660113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5786438"/>
                        <a:ext cx="17684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30388" y="3770313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8773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309938"/>
            <a:ext cx="876458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3786188"/>
            <a:ext cx="3890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Draw a Venn Diagram with 2 circles: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4500" y="4273550"/>
            <a:ext cx="3786188" cy="2071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071688" y="4500563"/>
            <a:ext cx="1857375" cy="1643062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214688" y="4500563"/>
            <a:ext cx="1857375" cy="1643062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1750" y="6286500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Desktop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71938" y="6286500"/>
            <a:ext cx="89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Laptop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163888" y="5072063"/>
          <a:ext cx="8366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" name="Equation" r:id="rId6" imgW="329914" imgH="177646" progId="Equation.DSMT4">
                  <p:embed/>
                </p:oleObj>
              </mc:Choice>
              <mc:Fallback>
                <p:oleObj name="Equation" r:id="rId6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5072063"/>
                        <a:ext cx="8366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287588" y="5072063"/>
          <a:ext cx="8016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4"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5072063"/>
                        <a:ext cx="80168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819650" y="5865813"/>
          <a:ext cx="609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Equation" r:id="rId10" imgW="241091" imgH="177646" progId="Equation.DSMT4">
                  <p:embed/>
                </p:oleObj>
              </mc:Choice>
              <mc:Fallback>
                <p:oleObj name="Equation" r:id="rId10" imgW="241091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5865813"/>
                        <a:ext cx="609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286250" y="5143500"/>
          <a:ext cx="3206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" name="Equation" r:id="rId12" imgW="126725" imgH="126725" progId="Equation.DSMT4">
                  <p:embed/>
                </p:oleObj>
              </mc:Choice>
              <mc:Fallback>
                <p:oleObj name="Equation" r:id="rId12" imgW="126725" imgH="12672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5143500"/>
                        <a:ext cx="3206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5715000" y="4333875"/>
          <a:ext cx="31750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7" name="Equation" r:id="rId14" imgW="1256755" imgH="177723" progId="Equation.DSMT4">
                  <p:embed/>
                </p:oleObj>
              </mc:Choice>
              <mc:Fallback>
                <p:oleObj name="Equation" r:id="rId14" imgW="1256755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33875"/>
                        <a:ext cx="31750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5715000" y="4929188"/>
          <a:ext cx="21161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8" name="Equation" r:id="rId16" imgW="837836" imgH="177723" progId="Equation.DSMT4">
                  <p:embed/>
                </p:oleObj>
              </mc:Choice>
              <mc:Fallback>
                <p:oleObj name="Equation" r:id="rId16" imgW="837836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929188"/>
                        <a:ext cx="21161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1500" y="5500688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8773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214688"/>
            <a:ext cx="89233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4500" y="4071938"/>
            <a:ext cx="3786188" cy="2071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2071688" y="4298950"/>
            <a:ext cx="1857375" cy="1643063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214688" y="4298950"/>
            <a:ext cx="1857375" cy="1643063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71750" y="6084888"/>
            <a:ext cx="103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Desktop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71938" y="6084888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Laptop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163888" y="4870450"/>
          <a:ext cx="8366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5" name="Equation" r:id="rId6" imgW="329914" imgH="177646" progId="Equation.DSMT4">
                  <p:embed/>
                </p:oleObj>
              </mc:Choice>
              <mc:Fallback>
                <p:oleObj name="Equation" r:id="rId6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4870450"/>
                        <a:ext cx="8366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287588" y="4870450"/>
          <a:ext cx="8016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6"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4870450"/>
                        <a:ext cx="80168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819650" y="5664200"/>
          <a:ext cx="609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" name="Equation" r:id="rId10" imgW="241091" imgH="177646" progId="Equation.DSMT4">
                  <p:embed/>
                </p:oleObj>
              </mc:Choice>
              <mc:Fallback>
                <p:oleObj name="Equation" r:id="rId10" imgW="241091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5664200"/>
                        <a:ext cx="609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110038" y="4878388"/>
          <a:ext cx="8032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8" name="Equation" r:id="rId12" imgW="317087" imgH="177569" progId="Equation.DSMT4">
                  <p:embed/>
                </p:oleObj>
              </mc:Choice>
              <mc:Fallback>
                <p:oleObj name="Equation" r:id="rId12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4878388"/>
                        <a:ext cx="8032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5"/>
          <p:cNvGraphicFramePr>
            <a:graphicFrameLocks noChangeAspect="1"/>
          </p:cNvGraphicFramePr>
          <p:nvPr/>
        </p:nvGraphicFramePr>
        <p:xfrm>
          <a:off x="5800725" y="3860800"/>
          <a:ext cx="21288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9" name="Equation" r:id="rId14" imgW="1346200" imgH="533400" progId="Equation.DSMT4">
                  <p:embed/>
                </p:oleObj>
              </mc:Choice>
              <mc:Fallback>
                <p:oleObj name="Equation" r:id="rId14" imgW="1346200" imgH="53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3860800"/>
                        <a:ext cx="21288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572250" y="4857750"/>
          <a:ext cx="17716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0" name="Equation" r:id="rId16" imgW="888614" imgH="393529" progId="Equation.DSMT4">
                  <p:embed/>
                </p:oleObj>
              </mc:Choice>
              <mc:Fallback>
                <p:oleObj name="Equation" r:id="rId16" imgW="88861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4857750"/>
                        <a:ext cx="177165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572250" y="5930900"/>
          <a:ext cx="14033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1" name="Equation" r:id="rId18" imgW="583693" imgH="177646" progId="Equation.DSMT4">
                  <p:embed/>
                </p:oleObj>
              </mc:Choice>
              <mc:Fallback>
                <p:oleObj name="Equation" r:id="rId18" imgW="583693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5930900"/>
                        <a:ext cx="14033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0063" y="5627688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8658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1428750"/>
            <a:ext cx="549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This is a binomial expansion because there are only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two outcomes: Red and Black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71813" y="2214563"/>
          <a:ext cx="13731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5" imgW="837836" imgH="253890" progId="Equation.DSMT4">
                  <p:embed/>
                </p:oleObj>
              </mc:Choice>
              <mc:Fallback>
                <p:oleObj name="Equation" r:id="rId5" imgW="837836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214563"/>
                        <a:ext cx="13731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848225" y="2214563"/>
          <a:ext cx="15811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Equation" r:id="rId7" imgW="965200" imgH="254000" progId="Equation.DSMT4">
                  <p:embed/>
                </p:oleObj>
              </mc:Choice>
              <mc:Fallback>
                <p:oleObj name="Equation" r:id="rId7" imgW="9652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2214563"/>
                        <a:ext cx="15811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00375" y="2640013"/>
            <a:ext cx="5300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Since each card is replaced, each draw will be 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Independent event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428875" y="3429000"/>
          <a:ext cx="16335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Equation" r:id="rId9" imgW="850531" imgH="253890" progId="Equation.DSMT4">
                  <p:embed/>
                </p:oleObj>
              </mc:Choice>
              <mc:Fallback>
                <p:oleObj name="Equation" r:id="rId9" imgW="850531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3429000"/>
                        <a:ext cx="163353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121150" y="3429000"/>
          <a:ext cx="9509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Equation" r:id="rId11" imgW="495085" imgH="228501" progId="Equation.DSMT4">
                  <p:embed/>
                </p:oleObj>
              </mc:Choice>
              <mc:Fallback>
                <p:oleObj name="Equation" r:id="rId11" imgW="495085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3429000"/>
                        <a:ext cx="9509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072063" y="3357563"/>
          <a:ext cx="10477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13" imgW="545863" imgH="279279" progId="Equation.DSMT4">
                  <p:embed/>
                </p:oleObj>
              </mc:Choice>
              <mc:Fallback>
                <p:oleObj name="Equation" r:id="rId13" imgW="545863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3357563"/>
                        <a:ext cx="104775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6169025" y="3357563"/>
          <a:ext cx="7556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Equation" r:id="rId15" imgW="393529" imgH="279279" progId="Equation.DSMT4">
                  <p:embed/>
                </p:oleObj>
              </mc:Choice>
              <mc:Fallback>
                <p:oleObj name="Equation" r:id="rId15" imgW="393529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3357563"/>
                        <a:ext cx="75565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3725863" y="4071938"/>
          <a:ext cx="15605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Equation" r:id="rId17" imgW="812447" imgH="253890" progId="Equation.DSMT4">
                  <p:embed/>
                </p:oleObj>
              </mc:Choice>
              <mc:Fallback>
                <p:oleObj name="Equation" r:id="rId17" imgW="812447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4071938"/>
                        <a:ext cx="15605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5308600" y="3857625"/>
          <a:ext cx="112077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Equation" r:id="rId19" imgW="583947" imgH="660113" progId="Equation.DSMT4">
                  <p:embed/>
                </p:oleObj>
              </mc:Choice>
              <mc:Fallback>
                <p:oleObj name="Equation" r:id="rId19" imgW="583947" imgH="6601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3857625"/>
                        <a:ext cx="112077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714750" y="4787900"/>
          <a:ext cx="16097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Equation" r:id="rId21" imgW="571004" imgH="177646" progId="Equation.DSMT4">
                  <p:embed/>
                </p:oleObj>
              </mc:Choice>
              <mc:Fallback>
                <p:oleObj name="Equation" r:id="rId21" imgW="57100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787900"/>
                        <a:ext cx="16097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43063" y="1357313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v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1026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14688"/>
            <a:ext cx="45196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5657850" y="3286125"/>
            <a:ext cx="642938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72225" y="3286125"/>
            <a:ext cx="571500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010150" y="3703638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9" name="Equation" r:id="rId6" imgW="393529" imgH="203112" progId="Equation.DSMT4">
                  <p:embed/>
                </p:oleObj>
              </mc:Choice>
              <mc:Fallback>
                <p:oleObj name="Equation" r:id="rId6" imgW="39352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3703638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6786563" y="3781425"/>
          <a:ext cx="8397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0" name="Equation" r:id="rId8" imgW="393529" imgH="203112" progId="Equation.DSMT4">
                  <p:embed/>
                </p:oleObj>
              </mc:Choice>
              <mc:Fallback>
                <p:oleObj name="Equation" r:id="rId8" imgW="39352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3781425"/>
                        <a:ext cx="8397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572125" y="3214688"/>
          <a:ext cx="1762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1" name="Equation" r:id="rId10" imgW="139639" imgH="393529" progId="Equation.DSMT4">
                  <p:embed/>
                </p:oleObj>
              </mc:Choice>
              <mc:Fallback>
                <p:oleObj name="Equation" r:id="rId10" imgW="139639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3214688"/>
                        <a:ext cx="1762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6807200" y="3221038"/>
          <a:ext cx="1936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2" name="Equation" r:id="rId12" imgW="152334" imgH="393529" progId="Equation.DSMT4">
                  <p:embed/>
                </p:oleObj>
              </mc:Choice>
              <mc:Fallback>
                <p:oleObj name="Equation" r:id="rId12" imgW="15233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3221038"/>
                        <a:ext cx="1936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10800000" flipV="1">
            <a:off x="4210050" y="4143375"/>
            <a:ext cx="642938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24425" y="4143375"/>
            <a:ext cx="571500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533775" y="4643438"/>
          <a:ext cx="971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3" name="Equation" r:id="rId14" imgW="418918" imgH="177723" progId="Equation.DSMT4">
                  <p:embed/>
                </p:oleObj>
              </mc:Choice>
              <mc:Fallback>
                <p:oleObj name="Equation" r:id="rId14" imgW="418918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4643438"/>
                        <a:ext cx="971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5072063" y="4643438"/>
          <a:ext cx="8397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4" name="Equation" r:id="rId16" imgW="393359" imgH="177646" progId="Equation.DSMT4">
                  <p:embed/>
                </p:oleObj>
              </mc:Choice>
              <mc:Fallback>
                <p:oleObj name="Equation" r:id="rId16" imgW="393359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4643438"/>
                        <a:ext cx="8397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114800" y="4203700"/>
          <a:ext cx="3048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5" name="Equation" r:id="rId18" imgW="241091" imgH="177646" progId="Equation.DSMT4">
                  <p:embed/>
                </p:oleObj>
              </mc:Choice>
              <mc:Fallback>
                <p:oleObj name="Equation" r:id="rId18" imgW="241091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203700"/>
                        <a:ext cx="3048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5337175" y="4203700"/>
          <a:ext cx="30638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6" name="Equation" r:id="rId20" imgW="241091" imgH="177646" progId="Equation.DSMT4">
                  <p:embed/>
                </p:oleObj>
              </mc:Choice>
              <mc:Fallback>
                <p:oleObj name="Equation" r:id="rId20" imgW="241091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75" y="4203700"/>
                        <a:ext cx="306388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rot="10800000" flipV="1">
            <a:off x="6996113" y="4214813"/>
            <a:ext cx="642937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10488" y="4214813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6386513" y="4643438"/>
          <a:ext cx="971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7" name="Equation" r:id="rId22" imgW="418918" imgH="177723" progId="Equation.DSMT4">
                  <p:embed/>
                </p:oleObj>
              </mc:Choice>
              <mc:Fallback>
                <p:oleObj name="Equation" r:id="rId22" imgW="418918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4643438"/>
                        <a:ext cx="971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7932738" y="4643438"/>
          <a:ext cx="841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8" name="Equation" r:id="rId24" imgW="393359" imgH="177646" progId="Equation.DSMT4">
                  <p:embed/>
                </p:oleObj>
              </mc:Choice>
              <mc:Fallback>
                <p:oleObj name="Equation" r:id="rId24" imgW="393359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738" y="4643438"/>
                        <a:ext cx="841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6929438" y="4138613"/>
          <a:ext cx="1936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9" name="Equation" r:id="rId26" imgW="152334" imgH="393529" progId="Equation.DSMT4">
                  <p:embed/>
                </p:oleObj>
              </mc:Choice>
              <mc:Fallback>
                <p:oleObj name="Equation" r:id="rId26" imgW="15233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138613"/>
                        <a:ext cx="1936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8143875" y="4144963"/>
          <a:ext cx="193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0" name="Equation" r:id="rId28" imgW="152334" imgH="393529" progId="Equation.DSMT4">
                  <p:embed/>
                </p:oleObj>
              </mc:Choice>
              <mc:Fallback>
                <p:oleObj name="Equation" r:id="rId28" imgW="15233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75" y="4144963"/>
                        <a:ext cx="1936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2000250" y="5072063"/>
          <a:ext cx="15001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1" name="Equation" r:id="rId30" imgW="774364" imgH="253890" progId="Equation.DSMT4">
                  <p:embed/>
                </p:oleObj>
              </mc:Choice>
              <mc:Fallback>
                <p:oleObj name="Equation" r:id="rId30" imgW="774364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5072063"/>
                        <a:ext cx="1500188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3571875" y="5110163"/>
          <a:ext cx="38576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2" name="Equation" r:id="rId32" imgW="2159000" imgH="254000" progId="Equation.DSMT4">
                  <p:embed/>
                </p:oleObj>
              </mc:Choice>
              <mc:Fallback>
                <p:oleObj name="Equation" r:id="rId32" imgW="21590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110163"/>
                        <a:ext cx="38576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2895600" y="5491163"/>
          <a:ext cx="143033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3" name="Equation" r:id="rId34" imgW="799753" imgH="431613" progId="Equation.DSMT4">
                  <p:embed/>
                </p:oleObj>
              </mc:Choice>
              <mc:Fallback>
                <p:oleObj name="Equation" r:id="rId34" imgW="799753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91163"/>
                        <a:ext cx="143033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6403975" y="5500688"/>
          <a:ext cx="635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4" name="Equation" r:id="rId36" imgW="355446" imgH="431613" progId="Equation.DSMT4">
                  <p:embed/>
                </p:oleObj>
              </mc:Choice>
              <mc:Fallback>
                <p:oleObj name="Equation" r:id="rId36" imgW="355446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5500688"/>
                        <a:ext cx="635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5324475" y="5518150"/>
          <a:ext cx="10683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5" name="Equation" r:id="rId38" imgW="596900" imgH="431800" progId="Equation.DSMT4">
                  <p:embed/>
                </p:oleObj>
              </mc:Choice>
              <mc:Fallback>
                <p:oleObj name="Equation" r:id="rId38" imgW="5969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5518150"/>
                        <a:ext cx="10683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7143750" y="5500688"/>
          <a:ext cx="747713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6" name="Equation" r:id="rId40" imgW="418918" imgH="393529" progId="Equation.DSMT4">
                  <p:embed/>
                </p:oleObj>
              </mc:Choice>
              <mc:Fallback>
                <p:oleObj name="Equation" r:id="rId40" imgW="418918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500688"/>
                        <a:ext cx="747713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4356100" y="5518150"/>
          <a:ext cx="9302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7" name="Equation" r:id="rId42" imgW="520474" imgH="431613" progId="Equation.DSMT4">
                  <p:embed/>
                </p:oleObj>
              </mc:Choice>
              <mc:Fallback>
                <p:oleObj name="Equation" r:id="rId42" imgW="520474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518150"/>
                        <a:ext cx="9302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/>
        </p:nvGraphicFramePr>
        <p:xfrm>
          <a:off x="7929563" y="5357813"/>
          <a:ext cx="9286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8" name="Equation" r:id="rId44" imgW="393529" imgH="393529" progId="Equation.DSMT4">
                  <p:embed/>
                </p:oleObj>
              </mc:Choice>
              <mc:Fallback>
                <p:oleObj name="Equation" r:id="rId44" imgW="393529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9563" y="5357813"/>
                        <a:ext cx="9286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58888" y="4000500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1026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14688"/>
            <a:ext cx="82042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949450" y="3929063"/>
          <a:ext cx="23368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6" name="Equation" r:id="rId6" imgW="1205977" imgH="253890" progId="Equation.DSMT4">
                  <p:embed/>
                </p:oleObj>
              </mc:Choice>
              <mc:Fallback>
                <p:oleObj name="Equation" r:id="rId6" imgW="1205977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929063"/>
                        <a:ext cx="23368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330700" y="4021138"/>
          <a:ext cx="23129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7" name="Equation" r:id="rId8" imgW="1193800" imgH="469900" progId="Equation.DSMT4">
                  <p:embed/>
                </p:oleObj>
              </mc:Choice>
              <mc:Fallback>
                <p:oleObj name="Equation" r:id="rId8" imgW="11938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021138"/>
                        <a:ext cx="231298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557963" y="3594100"/>
          <a:ext cx="1106487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8" name="Equation" r:id="rId10" imgW="571500" imgH="838200" progId="Equation.DSMT4">
                  <p:embed/>
                </p:oleObj>
              </mc:Choice>
              <mc:Fallback>
                <p:oleObj name="Equation" r:id="rId10" imgW="571500" imgH="83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594100"/>
                        <a:ext cx="1106487" cy="162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000500" y="5164138"/>
          <a:ext cx="2139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9" name="Equation" r:id="rId12" imgW="1104900" imgH="469900" progId="Equation.DSMT4">
                  <p:embed/>
                </p:oleObj>
              </mc:Choice>
              <mc:Fallback>
                <p:oleObj name="Equation" r:id="rId12" imgW="11049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5164138"/>
                        <a:ext cx="21399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929063" y="6227763"/>
          <a:ext cx="15986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0" name="Equation" r:id="rId14" imgW="583693" imgH="177646" progId="Equation.DSMT4">
                  <p:embed/>
                </p:oleObj>
              </mc:Choice>
              <mc:Fallback>
                <p:oleObj name="Equation" r:id="rId14" imgW="583693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6227763"/>
                        <a:ext cx="159861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00188" y="4572000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1026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214563"/>
            <a:ext cx="81930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43313" y="2857500"/>
            <a:ext cx="419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Given that the two balls are from Bag B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7563" y="3286125"/>
            <a:ext cx="5557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probability that both balls are the same material: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5267325" y="3732213"/>
            <a:ext cx="642938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81700" y="3732213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591050" y="4178300"/>
          <a:ext cx="9731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8" name="Equation" r:id="rId6" imgW="418918" imgH="177723" progId="Equation.DSMT4">
                  <p:embed/>
                </p:oleObj>
              </mc:Choice>
              <mc:Fallback>
                <p:oleObj name="Equation" r:id="rId6" imgW="418918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4178300"/>
                        <a:ext cx="97313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6396038" y="4254500"/>
          <a:ext cx="8397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9" name="Equation" r:id="rId8" imgW="393359" imgH="177646" progId="Equation.DSMT4">
                  <p:embed/>
                </p:oleObj>
              </mc:Choice>
              <mc:Fallback>
                <p:oleObj name="Equation" r:id="rId8" imgW="393359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4254500"/>
                        <a:ext cx="839787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173663" y="3660775"/>
          <a:ext cx="1920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0" name="Equation" r:id="rId10" imgW="152334" imgH="393529" progId="Equation.DSMT4">
                  <p:embed/>
                </p:oleObj>
              </mc:Choice>
              <mc:Fallback>
                <p:oleObj name="Equation" r:id="rId10" imgW="15233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3660775"/>
                        <a:ext cx="1920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6416675" y="3667125"/>
          <a:ext cx="193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1" name="Equation" r:id="rId12" imgW="152334" imgH="393529" progId="Equation.DSMT4">
                  <p:embed/>
                </p:oleObj>
              </mc:Choice>
              <mc:Fallback>
                <p:oleObj name="Equation" r:id="rId12" imgW="15233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3667125"/>
                        <a:ext cx="1936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10800000" flipV="1">
            <a:off x="3819525" y="4589463"/>
            <a:ext cx="642938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3900" y="4589463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3143250" y="5089525"/>
          <a:ext cx="971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2" name="Equation" r:id="rId14" imgW="418918" imgH="177723" progId="Equation.DSMT4">
                  <p:embed/>
                </p:oleObj>
              </mc:Choice>
              <mc:Fallback>
                <p:oleObj name="Equation" r:id="rId14" imgW="418918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089525"/>
                        <a:ext cx="9715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4681538" y="5089525"/>
          <a:ext cx="8397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3" name="Equation" r:id="rId16" imgW="393359" imgH="177646" progId="Equation.DSMT4">
                  <p:embed/>
                </p:oleObj>
              </mc:Choice>
              <mc:Fallback>
                <p:oleObj name="Equation" r:id="rId16" imgW="393359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8" y="5089525"/>
                        <a:ext cx="839787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3808413" y="4513263"/>
          <a:ext cx="1920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4" name="Equation" r:id="rId18" imgW="152334" imgH="393529" progId="Equation.DSMT4">
                  <p:embed/>
                </p:oleObj>
              </mc:Choice>
              <mc:Fallback>
                <p:oleObj name="Equation" r:id="rId18" imgW="15233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4513263"/>
                        <a:ext cx="1920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5000625" y="4513263"/>
          <a:ext cx="193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5" name="Equation" r:id="rId20" imgW="152334" imgH="393529" progId="Equation.DSMT4">
                  <p:embed/>
                </p:oleObj>
              </mc:Choice>
              <mc:Fallback>
                <p:oleObj name="Equation" r:id="rId20" imgW="15233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4513263"/>
                        <a:ext cx="1936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rot="10800000" flipV="1">
            <a:off x="6605588" y="4660900"/>
            <a:ext cx="642937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19963" y="4660900"/>
            <a:ext cx="571500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5995988" y="5089525"/>
          <a:ext cx="971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6" name="Equation" r:id="rId22" imgW="418918" imgH="177723" progId="Equation.DSMT4">
                  <p:embed/>
                </p:oleObj>
              </mc:Choice>
              <mc:Fallback>
                <p:oleObj name="Equation" r:id="rId22" imgW="418918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8" y="5089525"/>
                        <a:ext cx="9715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7542213" y="5089525"/>
          <a:ext cx="841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7" name="Equation" r:id="rId24" imgW="393359" imgH="177646" progId="Equation.DSMT4">
                  <p:embed/>
                </p:oleObj>
              </mc:Choice>
              <mc:Fallback>
                <p:oleObj name="Equation" r:id="rId24" imgW="393359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5089525"/>
                        <a:ext cx="841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6546850" y="4584700"/>
          <a:ext cx="1778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8" name="Equation" r:id="rId26" imgW="139639" imgH="393529" progId="Equation.DSMT4">
                  <p:embed/>
                </p:oleObj>
              </mc:Choice>
              <mc:Fallback>
                <p:oleObj name="Equation" r:id="rId26" imgW="139639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4584700"/>
                        <a:ext cx="1778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7761288" y="4591050"/>
          <a:ext cx="177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9" name="Equation" r:id="rId28" imgW="139639" imgH="393529" progId="Equation.DSMT4">
                  <p:embed/>
                </p:oleObj>
              </mc:Choice>
              <mc:Fallback>
                <p:oleObj name="Equation" r:id="rId28" imgW="139639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591050"/>
                        <a:ext cx="1778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1500" y="5857875"/>
            <a:ext cx="276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Consider the case with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both metals or both glass</a:t>
            </a:r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3286125" y="5857875"/>
          <a:ext cx="13573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0" name="Equation" r:id="rId30" imgW="736280" imgH="253890" progId="Equation.DSMT4">
                  <p:embed/>
                </p:oleObj>
              </mc:Choice>
              <mc:Fallback>
                <p:oleObj name="Equation" r:id="rId30" imgW="736280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5857875"/>
                        <a:ext cx="13573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4714875" y="5715000"/>
          <a:ext cx="14986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1" name="Equation" r:id="rId32" imgW="812447" imgH="393529" progId="Equation.DSMT4">
                  <p:embed/>
                </p:oleObj>
              </mc:Choice>
              <mc:Fallback>
                <p:oleObj name="Equation" r:id="rId32" imgW="81244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715000"/>
                        <a:ext cx="14986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6284913" y="5715000"/>
          <a:ext cx="12160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2" name="Equation" r:id="rId34" imgW="660113" imgH="393529" progId="Equation.DSMT4">
                  <p:embed/>
                </p:oleObj>
              </mc:Choice>
              <mc:Fallback>
                <p:oleObj name="Equation" r:id="rId34" imgW="660113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5715000"/>
                        <a:ext cx="121602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7581900" y="5572125"/>
          <a:ext cx="8477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3" name="Equation" r:id="rId36" imgW="330057" imgH="393529" progId="Equation.DSMT4">
                  <p:embed/>
                </p:oleObj>
              </mc:Choice>
              <mc:Fallback>
                <p:oleObj name="Equation" r:id="rId36" imgW="33005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5572125"/>
                        <a:ext cx="8477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71625" y="3571875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90519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143000"/>
            <a:ext cx="389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Draw a Venn Diagram with 2 circles: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1688" y="1630363"/>
            <a:ext cx="4500562" cy="2071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2643188" y="1987550"/>
            <a:ext cx="1857375" cy="1643063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786188" y="1987550"/>
            <a:ext cx="1857375" cy="1643063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00375" y="3844925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Jogs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3844925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Bikes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786188" y="2630488"/>
          <a:ext cx="6604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7" name="Equation" r:id="rId5" imgW="317087" imgH="177569" progId="Equation.DSMT4">
                  <p:embed/>
                </p:oleObj>
              </mc:Choice>
              <mc:Fallback>
                <p:oleObj name="Equation" r:id="rId5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630488"/>
                        <a:ext cx="6604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841625" y="2559050"/>
          <a:ext cx="8350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8" name="Equation" r:id="rId7" imgW="329914" imgH="177646" progId="Equation.DSMT4">
                  <p:embed/>
                </p:oleObj>
              </mc:Choice>
              <mc:Fallback>
                <p:oleObj name="Equation" r:id="rId7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2559050"/>
                        <a:ext cx="8350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625975" y="2559050"/>
          <a:ext cx="8032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9" name="Equation" r:id="rId9" imgW="317087" imgH="177569" progId="Equation.DSMT4">
                  <p:embed/>
                </p:oleObj>
              </mc:Choice>
              <mc:Fallback>
                <p:oleObj name="Equation" r:id="rId9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2559050"/>
                        <a:ext cx="8032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428875" y="4548188"/>
          <a:ext cx="49149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0" name="Equation" r:id="rId11" imgW="1943100" imgH="254000" progId="Equation.DSMT4">
                  <p:embed/>
                </p:oleObj>
              </mc:Choice>
              <mc:Fallback>
                <p:oleObj name="Equation" r:id="rId11" imgW="19431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4548188"/>
                        <a:ext cx="49149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4319588" y="5214938"/>
          <a:ext cx="12525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1" name="Equation" r:id="rId13" imgW="494870" imgH="177646" progId="Equation.DSMT4">
                  <p:embed/>
                </p:oleObj>
              </mc:Choice>
              <mc:Fallback>
                <p:oleObj name="Equation" r:id="rId13" imgW="494870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5214938"/>
                        <a:ext cx="12525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305300" y="5857875"/>
          <a:ext cx="12668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2" name="Equation" r:id="rId15" imgW="444114" imgH="177646" progId="Equation.DSMT4">
                  <p:embed/>
                </p:oleObj>
              </mc:Choice>
              <mc:Fallback>
                <p:oleObj name="Equation" r:id="rId15" imgW="4441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5857875"/>
                        <a:ext cx="12668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0063" y="3214688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5572125" y="3136900"/>
          <a:ext cx="904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3" name="Equation" r:id="rId17" imgW="317087" imgH="177569" progId="Equation.DSMT4">
                  <p:embed/>
                </p:oleObj>
              </mc:Choice>
              <mc:Fallback>
                <p:oleObj name="Equation" r:id="rId17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3136900"/>
                        <a:ext cx="9048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6675"/>
            <a:ext cx="88709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42875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Create a dice chart</a:t>
            </a:r>
          </a:p>
        </p:txBody>
      </p:sp>
      <p:pic>
        <p:nvPicPr>
          <p:cNvPr id="6" name="Content Placeholder 5" descr="dice chart 2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576513"/>
            <a:ext cx="4760912" cy="4138612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43375" y="1857375"/>
            <a:ext cx="367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Circle the ones that have atleast 9</a:t>
            </a:r>
          </a:p>
        </p:txBody>
      </p:sp>
      <p:sp>
        <p:nvSpPr>
          <p:cNvPr id="8" name="Oval 7"/>
          <p:cNvSpPr/>
          <p:nvPr/>
        </p:nvSpPr>
        <p:spPr>
          <a:xfrm>
            <a:off x="4903788" y="4714875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332288" y="5143500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3689350" y="5715000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117850" y="6215063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4903788" y="5143500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260850" y="5715000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689350" y="6215063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4903788" y="5715000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332288" y="6215063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4975225" y="6215063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72125" y="3416300"/>
            <a:ext cx="2570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10 out of 36 cases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have atleast a sum of 9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715000" y="4643438"/>
          <a:ext cx="1339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6" imgW="698197" imgH="253890" progId="Equation.DSMT4">
                  <p:embed/>
                </p:oleObj>
              </mc:Choice>
              <mc:Fallback>
                <p:oleObj name="Equation" r:id="rId6" imgW="698197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43438"/>
                        <a:ext cx="1339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143750" y="4500563"/>
          <a:ext cx="4143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8" imgW="215713" imgH="393359" progId="Equation.DSMT4">
                  <p:embed/>
                </p:oleObj>
              </mc:Choice>
              <mc:Fallback>
                <p:oleObj name="Equation" r:id="rId8" imgW="215713" imgH="39335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4500563"/>
                        <a:ext cx="41433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786563" y="5440363"/>
          <a:ext cx="8572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10" imgW="317225" imgH="393359" progId="Equation.DSMT4">
                  <p:embed/>
                </p:oleObj>
              </mc:Choice>
              <mc:Fallback>
                <p:oleObj name="Equation" r:id="rId10" imgW="317225" imgH="39335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5440363"/>
                        <a:ext cx="8572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43063" y="1357313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8995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695575" y="2665413"/>
          <a:ext cx="24336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5" imgW="1295400" imgH="254000" progId="Equation.DSMT4">
                  <p:embed/>
                </p:oleObj>
              </mc:Choice>
              <mc:Fallback>
                <p:oleObj name="Equation" r:id="rId5" imgW="12954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2665413"/>
                        <a:ext cx="24336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897438" y="3286125"/>
          <a:ext cx="19129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7" imgW="825500" imgH="431800" progId="Equation.DSMT4">
                  <p:embed/>
                </p:oleObj>
              </mc:Choice>
              <mc:Fallback>
                <p:oleObj name="Equation" r:id="rId7" imgW="8255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3286125"/>
                        <a:ext cx="191293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024438" y="4357688"/>
          <a:ext cx="27622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9" imgW="1384300" imgH="393700" progId="Equation.DSMT4">
                  <p:embed/>
                </p:oleObj>
              </mc:Choice>
              <mc:Fallback>
                <p:oleObj name="Equation" r:id="rId9" imgW="13843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4357688"/>
                        <a:ext cx="27622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88" y="1214438"/>
            <a:ext cx="449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At most 3 boys will include several cases: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54375" y="1643063"/>
            <a:ext cx="3817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Zero boys, 1 boy, 2 boy, and 3 boys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1988" y="2071688"/>
            <a:ext cx="494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compliment event will be having all 4 boys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262563" y="2665413"/>
          <a:ext cx="16224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Equation" r:id="rId11" imgW="863225" imgH="253890" progId="Equation.DSMT4">
                  <p:embed/>
                </p:oleObj>
              </mc:Choice>
              <mc:Fallback>
                <p:oleObj name="Equation" r:id="rId11" imgW="863225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2665413"/>
                        <a:ext cx="162242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5006975" y="5429250"/>
          <a:ext cx="22082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13" imgW="914003" imgH="177723" progId="Equation.DSMT4">
                  <p:embed/>
                </p:oleObj>
              </mc:Choice>
              <mc:Fallback>
                <p:oleObj name="Equation" r:id="rId13" imgW="914003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5429250"/>
                        <a:ext cx="22082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5089525" y="6072188"/>
          <a:ext cx="14112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15" imgW="583693" imgH="177646" progId="Equation.DSMT4">
                  <p:embed/>
                </p:oleObj>
              </mc:Choice>
              <mc:Fallback>
                <p:oleObj name="Equation" r:id="rId15" imgW="583693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6072188"/>
                        <a:ext cx="14112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4638" y="1428750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F53194-828B-4515-BC96-F924BAF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8496944" cy="2312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3D3A3-102B-4F99-9DF3-78D133CED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576484"/>
            <a:ext cx="7242568" cy="2148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506BCA-CE1E-4CF1-8362-E4CBFAD9C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35" y="2634161"/>
            <a:ext cx="7219181" cy="2033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B25ECE-71FC-44C6-A3DA-B27DA6255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29" y="2673977"/>
            <a:ext cx="7242568" cy="2184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39925-00A5-4944-8DAF-A7E7128664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761" y="2673977"/>
            <a:ext cx="7353904" cy="37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662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4929188" y="2500313"/>
            <a:ext cx="642937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43563" y="2500313"/>
            <a:ext cx="571500" cy="5000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143375" y="2914650"/>
          <a:ext cx="14811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5" imgW="583947" imgH="203112" progId="Equation.DSMT4">
                  <p:embed/>
                </p:oleObj>
              </mc:Choice>
              <mc:Fallback>
                <p:oleObj name="Equation" r:id="rId5" imgW="583947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2914650"/>
                        <a:ext cx="148113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846763" y="2928938"/>
          <a:ext cx="1868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7" imgW="736280" imgH="177723" progId="Equation.DSMT4">
                  <p:embed/>
                </p:oleObj>
              </mc:Choice>
              <mc:Fallback>
                <p:oleObj name="Equation" r:id="rId7" imgW="736280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2928938"/>
                        <a:ext cx="1868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929188" y="2357438"/>
          <a:ext cx="257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Equation" r:id="rId9" imgW="203112" imgH="393529" progId="Equation.DSMT4">
                  <p:embed/>
                </p:oleObj>
              </mc:Choice>
              <mc:Fallback>
                <p:oleObj name="Equation" r:id="rId9" imgW="203112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2357438"/>
                        <a:ext cx="257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4071938" y="3429000"/>
            <a:ext cx="642937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86313" y="3429000"/>
            <a:ext cx="571500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341688" y="3906838"/>
          <a:ext cx="1158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11" imgW="457002" imgH="177723" progId="Equation.DSMT4">
                  <p:embed/>
                </p:oleObj>
              </mc:Choice>
              <mc:Fallback>
                <p:oleObj name="Equation" r:id="rId11" imgW="457002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906838"/>
                        <a:ext cx="1158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071938" y="3359150"/>
          <a:ext cx="1762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Equation" r:id="rId13" imgW="139639" imgH="393529" progId="Equation.DSMT4">
                  <p:embed/>
                </p:oleObj>
              </mc:Choice>
              <mc:Fallback>
                <p:oleObj name="Equation" r:id="rId13" imgW="139639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3359150"/>
                        <a:ext cx="17621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43313" y="1428750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There is no replacement, so the events are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dependent.  Create a tree diagram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7500" y="4354513"/>
            <a:ext cx="476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probability of getting a 5 then a 6 will be:</a:t>
            </a: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3214688" y="4857750"/>
          <a:ext cx="11858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15" imgW="482391" imgH="253890" progId="Equation.DSMT4">
                  <p:embed/>
                </p:oleObj>
              </mc:Choice>
              <mc:Fallback>
                <p:oleObj name="Equation" r:id="rId15" imgW="482391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4857750"/>
                        <a:ext cx="118586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4357688" y="4676775"/>
          <a:ext cx="10287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Equation" r:id="rId17" imgW="418918" imgH="393529" progId="Equation.DSMT4">
                  <p:embed/>
                </p:oleObj>
              </mc:Choice>
              <mc:Fallback>
                <p:oleObj name="Equation" r:id="rId17" imgW="418918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4676775"/>
                        <a:ext cx="102870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5429250" y="4676775"/>
          <a:ext cx="8413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Equation" r:id="rId19" imgW="342751" imgH="393529" progId="Equation.DSMT4">
                  <p:embed/>
                </p:oleObj>
              </mc:Choice>
              <mc:Fallback>
                <p:oleObj name="Equation" r:id="rId19" imgW="342751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676775"/>
                        <a:ext cx="841375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44638" y="1428750"/>
            <a:ext cx="741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90138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6125" y="1714500"/>
            <a:ext cx="391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two events are independent, so: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57500" y="2428875"/>
          <a:ext cx="1803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5" imgW="939392" imgH="253890" progId="Equation.DSMT4">
                  <p:embed/>
                </p:oleObj>
              </mc:Choice>
              <mc:Fallback>
                <p:oleObj name="Equation" r:id="rId5" imgW="939392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428875"/>
                        <a:ext cx="18034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797425" y="2428875"/>
          <a:ext cx="16319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7" imgW="850531" imgH="253890" progId="Equation.DSMT4">
                  <p:embed/>
                </p:oleObj>
              </mc:Choice>
              <mc:Fallback>
                <p:oleObj name="Equation" r:id="rId7" imgW="850531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2428875"/>
                        <a:ext cx="16319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429125" y="2951163"/>
          <a:ext cx="107156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9" imgW="482391" imgH="393529" progId="Equation.DSMT4">
                  <p:embed/>
                </p:oleObj>
              </mc:Choice>
              <mc:Fallback>
                <p:oleObj name="Equation" r:id="rId9" imgW="482391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951163"/>
                        <a:ext cx="107156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429125" y="4054475"/>
          <a:ext cx="56356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11" imgW="253890" imgH="393529" progId="Equation.DSMT4">
                  <p:embed/>
                </p:oleObj>
              </mc:Choice>
              <mc:Fallback>
                <p:oleObj name="Equation" r:id="rId11" imgW="253890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054475"/>
                        <a:ext cx="56356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28750" y="2341563"/>
            <a:ext cx="74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2697-6F79-4000-AB90-ACDDF401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D010D-884E-4819-B2A1-76C2B4BB3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04680"/>
            <a:ext cx="8507288" cy="1631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33FE51-1BD6-4128-A7BA-78BE26A6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41" y="1906414"/>
            <a:ext cx="4570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With this question, start small and grow big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DEA8B-E731-4505-A50A-4732F4650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48880"/>
            <a:ext cx="3198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Suppose you have only 1 slot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866DBFF-AED4-47B9-8FFC-A633FE967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791871"/>
              </p:ext>
            </p:extLst>
          </p:nvPr>
        </p:nvGraphicFramePr>
        <p:xfrm>
          <a:off x="3305815" y="2396227"/>
          <a:ext cx="179387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5" name="Equation" r:id="rId5" imgW="1155600" imgH="177480" progId="Equation.DSMT4">
                  <p:embed/>
                </p:oleObj>
              </mc:Choice>
              <mc:Fallback>
                <p:oleObj name="Equation" r:id="rId5" imgW="11556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897EF0B-802B-4AA3-A838-9FA8D0E3D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815" y="2396227"/>
                        <a:ext cx="1793875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E7B4E54-82B8-4224-8A91-D1433319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771636"/>
            <a:ext cx="3198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Suppose you have only 2 slot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E7ACFB4-964C-4D5A-9BD1-54422FF1A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23282"/>
              </p:ext>
            </p:extLst>
          </p:nvPr>
        </p:nvGraphicFramePr>
        <p:xfrm>
          <a:off x="3347864" y="2800350"/>
          <a:ext cx="242411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6" name="Equation" r:id="rId7" imgW="1562040" imgH="203040" progId="Equation.DSMT4">
                  <p:embed/>
                </p:oleObj>
              </mc:Choice>
              <mc:Fallback>
                <p:oleObj name="Equation" r:id="rId7" imgW="156204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866DBFF-AED4-47B9-8FFC-A633FE967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800350"/>
                        <a:ext cx="242411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7D3E901-6F51-4CA4-BC60-F6A6777D3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194392"/>
            <a:ext cx="3198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Suppose you have only 3 slot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FD807D0-F61C-4004-85BF-DF606961D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78039"/>
              </p:ext>
            </p:extLst>
          </p:nvPr>
        </p:nvGraphicFramePr>
        <p:xfrm>
          <a:off x="3347864" y="3222625"/>
          <a:ext cx="40417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7" name="Equation" r:id="rId9" imgW="2603160" imgH="203040" progId="Equation.DSMT4">
                  <p:embed/>
                </p:oleObj>
              </mc:Choice>
              <mc:Fallback>
                <p:oleObj name="Equation" r:id="rId9" imgW="260316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E7ACFB4-964C-4D5A-9BD1-54422FF1A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222625"/>
                        <a:ext cx="40417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F88C05E-D0C4-46A8-A965-4E017D5D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617148"/>
            <a:ext cx="3198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Suppose you have only 4 slot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3F92D6E-7618-472C-BF3A-637ADEA9F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94789"/>
              </p:ext>
            </p:extLst>
          </p:nvPr>
        </p:nvGraphicFramePr>
        <p:xfrm>
          <a:off x="3347864" y="3699942"/>
          <a:ext cx="43561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8" name="Equation" r:id="rId11" imgW="2806560" imgH="431640" progId="Equation.DSMT4">
                  <p:embed/>
                </p:oleObj>
              </mc:Choice>
              <mc:Fallback>
                <p:oleObj name="Equation" r:id="rId11" imgW="280656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D807D0-F61C-4004-85BF-DF606961D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699942"/>
                        <a:ext cx="43561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02C1126-B273-48C7-9107-8877DEE30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93" y="4527137"/>
            <a:ext cx="3249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What patterns do you notice? 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8A1AADD-F43C-4AEF-A63E-B4D24A694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1848"/>
              </p:ext>
            </p:extLst>
          </p:nvPr>
        </p:nvGraphicFramePr>
        <p:xfrm>
          <a:off x="583225" y="4873819"/>
          <a:ext cx="527596" cy="64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9" name="Equation" r:id="rId13" imgW="164880" imgH="203040" progId="Equation.DSMT4">
                  <p:embed/>
                </p:oleObj>
              </mc:Choice>
              <mc:Fallback>
                <p:oleObj name="Equation" r:id="rId13" imgW="1648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866DBFF-AED4-47B9-8FFC-A633FE967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25" y="4873819"/>
                        <a:ext cx="527596" cy="648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88C8E41-6A5D-4C93-867B-F95D5E7B4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718586"/>
              </p:ext>
            </p:extLst>
          </p:nvPr>
        </p:nvGraphicFramePr>
        <p:xfrm>
          <a:off x="1105562" y="4873819"/>
          <a:ext cx="485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0" name="Equation" r:id="rId15" imgW="152280" imgH="203040" progId="Equation.DSMT4">
                  <p:embed/>
                </p:oleObj>
              </mc:Choice>
              <mc:Fallback>
                <p:oleObj name="Equation" r:id="rId15" imgW="15228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8A1AADD-F43C-4AEF-A63E-B4D24A6947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562" y="4873819"/>
                        <a:ext cx="4857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85D011F-C61D-4963-B148-26461180B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23184"/>
              </p:ext>
            </p:extLst>
          </p:nvPr>
        </p:nvGraphicFramePr>
        <p:xfrm>
          <a:off x="1627899" y="4873819"/>
          <a:ext cx="485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1" name="Equation" r:id="rId17" imgW="152280" imgH="203040" progId="Equation.DSMT4">
                  <p:embed/>
                </p:oleObj>
              </mc:Choice>
              <mc:Fallback>
                <p:oleObj name="Equation" r:id="rId17" imgW="1522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88C8E41-6A5D-4C93-867B-F95D5E7B4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899" y="4873819"/>
                        <a:ext cx="4857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56DFE9B-5AFD-40F4-B760-D19A8955C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09379"/>
              </p:ext>
            </p:extLst>
          </p:nvPr>
        </p:nvGraphicFramePr>
        <p:xfrm>
          <a:off x="2150236" y="4873819"/>
          <a:ext cx="485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2" name="Equation" r:id="rId19" imgW="152280" imgH="203040" progId="Equation.DSMT4">
                  <p:embed/>
                </p:oleObj>
              </mc:Choice>
              <mc:Fallback>
                <p:oleObj name="Equation" r:id="rId19" imgW="15228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85D011F-C61D-4963-B148-26461180B4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236" y="4873819"/>
                        <a:ext cx="4857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3208181-1B85-49B3-BF0E-76B4BDC48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76753"/>
              </p:ext>
            </p:extLst>
          </p:nvPr>
        </p:nvGraphicFramePr>
        <p:xfrm>
          <a:off x="2630554" y="4873819"/>
          <a:ext cx="688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3" name="Equation" r:id="rId21" imgW="215640" imgH="203040" progId="Equation.DSMT4">
                  <p:embed/>
                </p:oleObj>
              </mc:Choice>
              <mc:Fallback>
                <p:oleObj name="Equation" r:id="rId21" imgW="21564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56DFE9B-5AFD-40F4-B760-D19A8955C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554" y="4873819"/>
                        <a:ext cx="688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8ADBFE8-B09A-4ED3-87A6-2F12557DD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316776"/>
              </p:ext>
            </p:extLst>
          </p:nvPr>
        </p:nvGraphicFramePr>
        <p:xfrm>
          <a:off x="3260072" y="4873819"/>
          <a:ext cx="7286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4" name="Equation" r:id="rId23" imgW="228600" imgH="203040" progId="Equation.DSMT4">
                  <p:embed/>
                </p:oleObj>
              </mc:Choice>
              <mc:Fallback>
                <p:oleObj name="Equation" r:id="rId23" imgW="22860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3208181-1B85-49B3-BF0E-76B4BDC48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072" y="4873819"/>
                        <a:ext cx="7286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2B54409-468F-4EFE-B53D-5E5408E2F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30337"/>
              </p:ext>
            </p:extLst>
          </p:nvPr>
        </p:nvGraphicFramePr>
        <p:xfrm>
          <a:off x="3889590" y="4873819"/>
          <a:ext cx="7286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5" name="Equation" r:id="rId25" imgW="228600" imgH="203040" progId="Equation.DSMT4">
                  <p:embed/>
                </p:oleObj>
              </mc:Choice>
              <mc:Fallback>
                <p:oleObj name="Equation" r:id="rId25" imgW="22860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8ADBFE8-B09A-4ED3-87A6-2F12557DD1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590" y="4873819"/>
                        <a:ext cx="7286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6F3E87B-0B9E-4D2D-884E-928C13807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981680"/>
              </p:ext>
            </p:extLst>
          </p:nvPr>
        </p:nvGraphicFramePr>
        <p:xfrm>
          <a:off x="4519108" y="4873819"/>
          <a:ext cx="7286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6" name="Equation" r:id="rId27" imgW="228600" imgH="203040" progId="Equation.DSMT4">
                  <p:embed/>
                </p:oleObj>
              </mc:Choice>
              <mc:Fallback>
                <p:oleObj name="Equation" r:id="rId27" imgW="22860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2B54409-468F-4EFE-B53D-5E5408E2F9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108" y="4873819"/>
                        <a:ext cx="7286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78556CB-95F8-450F-A7E5-503AAD433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30899"/>
              </p:ext>
            </p:extLst>
          </p:nvPr>
        </p:nvGraphicFramePr>
        <p:xfrm>
          <a:off x="5148626" y="4873819"/>
          <a:ext cx="7286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7" name="Equation" r:id="rId29" imgW="228600" imgH="203040" progId="Equation.DSMT4">
                  <p:embed/>
                </p:oleObj>
              </mc:Choice>
              <mc:Fallback>
                <p:oleObj name="Equation" r:id="rId29" imgW="22860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6F3E87B-0B9E-4D2D-884E-928C13807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626" y="4873819"/>
                        <a:ext cx="7286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0CA51A8-E598-44DE-8119-6B04754B2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993794"/>
              </p:ext>
            </p:extLst>
          </p:nvPr>
        </p:nvGraphicFramePr>
        <p:xfrm>
          <a:off x="5767801" y="4873819"/>
          <a:ext cx="930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8" name="Equation" r:id="rId31" imgW="291960" imgH="203040" progId="Equation.DSMT4">
                  <p:embed/>
                </p:oleObj>
              </mc:Choice>
              <mc:Fallback>
                <p:oleObj name="Equation" r:id="rId31" imgW="29196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78556CB-95F8-450F-A7E5-503AAD4333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801" y="4873819"/>
                        <a:ext cx="9302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4038D9C-F965-45CD-8CE3-510EBB730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16884"/>
              </p:ext>
            </p:extLst>
          </p:nvPr>
        </p:nvGraphicFramePr>
        <p:xfrm>
          <a:off x="620092" y="5485656"/>
          <a:ext cx="2871788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9" name="Equation" r:id="rId33" imgW="901440" imgH="393480" progId="Equation.DSMT4">
                  <p:embed/>
                </p:oleObj>
              </mc:Choice>
              <mc:Fallback>
                <p:oleObj name="Equation" r:id="rId33" imgW="901440" imgH="393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0CA51A8-E598-44DE-8119-6B04754B2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92" y="5485656"/>
                        <a:ext cx="2871788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8A43143-DA3C-41A9-87D0-A57A77FB6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149562"/>
              </p:ext>
            </p:extLst>
          </p:nvPr>
        </p:nvGraphicFramePr>
        <p:xfrm>
          <a:off x="2339752" y="5607894"/>
          <a:ext cx="8080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0" name="Equation" r:id="rId35" imgW="253800" imgH="164880" progId="Equation.DSMT4">
                  <p:embed/>
                </p:oleObj>
              </mc:Choice>
              <mc:Fallback>
                <p:oleObj name="Equation" r:id="rId35" imgW="253800" imgH="1648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4038D9C-F965-45CD-8CE3-510EBB730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607894"/>
                        <a:ext cx="808037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ACE5289-2FEF-4A72-90FC-EDCC244AD6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31961"/>
              </p:ext>
            </p:extLst>
          </p:nvPr>
        </p:nvGraphicFramePr>
        <p:xfrm>
          <a:off x="2442982" y="6151337"/>
          <a:ext cx="6461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1" name="Equation" r:id="rId37" imgW="203040" imgH="190440" progId="Equation.DSMT4">
                  <p:embed/>
                </p:oleObj>
              </mc:Choice>
              <mc:Fallback>
                <p:oleObj name="Equation" r:id="rId37" imgW="203040" imgH="1904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8A43143-DA3C-41A9-87D0-A57A77FB6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982" y="6151337"/>
                        <a:ext cx="6461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3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30"/>
  <p:tag name="ISPRING_ULTRA_SCORM_DURATION" val="3600"/>
  <p:tag name="ISPRING_ULTRA_SCORM_QUIZ_NUMBER" val="0"/>
  <p:tag name="GENSWF_OUTPUT_FILE_NAME" val="m12pc7review"/>
  <p:tag name="ISPRING_ULTRA_SCORM_COURSE_ID" val="B3ACFFAF-49EE-4DDC-8D32-7A151F073C11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PRESENTATION_TITLE" val="chapter 7 review"/>
  <p:tag name="ISPRING_RESOURCE_PATHS_HASH_PRESENTER" val="68e4b61b966bddbd467ef9b4453bb5989fbfa8a"/>
  <p:tag name="ISPRING_SCORM_PASSING_SCORE" val="90.9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Danny\OneDrive - SD41\Website\m10h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538</Words>
  <Application>Microsoft Office PowerPoint</Application>
  <PresentationFormat>On-screen Show (4:3)</PresentationFormat>
  <Paragraphs>134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Office Theme</vt:lpstr>
      <vt:lpstr>Equation</vt:lpstr>
      <vt:lpstr>Math 10 Honours  Chapter 7 Review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review</dc:title>
  <dc:creator>danny young</dc:creator>
  <cp:lastModifiedBy>Danny Young</cp:lastModifiedBy>
  <cp:revision>43</cp:revision>
  <dcterms:created xsi:type="dcterms:W3CDTF">2009-06-01T05:43:20Z</dcterms:created>
  <dcterms:modified xsi:type="dcterms:W3CDTF">2018-04-18T03:38:04Z</dcterms:modified>
</cp:coreProperties>
</file>